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0.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1.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2.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3.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4.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2" r:id="rId5"/>
    <p:sldMasterId id="2147483684" r:id="rId6"/>
    <p:sldMasterId id="2147483708" r:id="rId7"/>
    <p:sldMasterId id="2147483711" r:id="rId8"/>
    <p:sldMasterId id="2147483792" r:id="rId9"/>
    <p:sldMasterId id="2147483893" r:id="rId10"/>
    <p:sldMasterId id="2147483919" r:id="rId11"/>
    <p:sldMasterId id="2147483942" r:id="rId12"/>
    <p:sldMasterId id="2147483966" r:id="rId13"/>
    <p:sldMasterId id="2147483991" r:id="rId14"/>
    <p:sldMasterId id="2147484015" r:id="rId15"/>
    <p:sldMasterId id="2147484040" r:id="rId16"/>
    <p:sldMasterId id="2147484054" r:id="rId17"/>
    <p:sldMasterId id="2147484064" r:id="rId18"/>
  </p:sldMasterIdLst>
  <p:notesMasterIdLst>
    <p:notesMasterId r:id="rId66"/>
  </p:notesMasterIdLst>
  <p:sldIdLst>
    <p:sldId id="283" r:id="rId19"/>
    <p:sldId id="1042" r:id="rId20"/>
    <p:sldId id="1043" r:id="rId21"/>
    <p:sldId id="1044" r:id="rId22"/>
    <p:sldId id="1024" r:id="rId23"/>
    <p:sldId id="1025" r:id="rId24"/>
    <p:sldId id="955" r:id="rId25"/>
    <p:sldId id="1019" r:id="rId26"/>
    <p:sldId id="481" r:id="rId27"/>
    <p:sldId id="262" r:id="rId28"/>
    <p:sldId id="301" r:id="rId29"/>
    <p:sldId id="1017" r:id="rId30"/>
    <p:sldId id="272" r:id="rId31"/>
    <p:sldId id="1055" r:id="rId32"/>
    <p:sldId id="277" r:id="rId33"/>
    <p:sldId id="1002" r:id="rId34"/>
    <p:sldId id="257" r:id="rId35"/>
    <p:sldId id="279" r:id="rId36"/>
    <p:sldId id="337" r:id="rId37"/>
    <p:sldId id="280" r:id="rId38"/>
    <p:sldId id="281" r:id="rId39"/>
    <p:sldId id="870" r:id="rId40"/>
    <p:sldId id="830" r:id="rId41"/>
    <p:sldId id="306" r:id="rId42"/>
    <p:sldId id="866" r:id="rId43"/>
    <p:sldId id="998" r:id="rId44"/>
    <p:sldId id="1057" r:id="rId45"/>
    <p:sldId id="1058" r:id="rId46"/>
    <p:sldId id="1062" r:id="rId47"/>
    <p:sldId id="1063" r:id="rId48"/>
    <p:sldId id="1064" r:id="rId49"/>
    <p:sldId id="1065" r:id="rId50"/>
    <p:sldId id="1074" r:id="rId51"/>
    <p:sldId id="1075" r:id="rId52"/>
    <p:sldId id="1067" r:id="rId53"/>
    <p:sldId id="1068" r:id="rId54"/>
    <p:sldId id="1070" r:id="rId55"/>
    <p:sldId id="1069" r:id="rId56"/>
    <p:sldId id="1072" r:id="rId57"/>
    <p:sldId id="1073" r:id="rId58"/>
    <p:sldId id="1076" r:id="rId59"/>
    <p:sldId id="1077" r:id="rId60"/>
    <p:sldId id="1080" r:id="rId61"/>
    <p:sldId id="1078" r:id="rId62"/>
    <p:sldId id="1082" r:id="rId63"/>
    <p:sldId id="1081" r:id="rId64"/>
    <p:sldId id="1083"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4351E5-D8F2-4F4A-A2D6-918C72B126A0}" v="462" dt="2019-11-04T00:50:40.4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86004" autoAdjust="0"/>
  </p:normalViewPr>
  <p:slideViewPr>
    <p:cSldViewPr snapToGrid="0">
      <p:cViewPr varScale="1">
        <p:scale>
          <a:sx n="57" d="100"/>
          <a:sy n="57" d="100"/>
        </p:scale>
        <p:origin x="900"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slide" Target="slides/slide45.xml"/><Relationship Id="rId68" Type="http://schemas.openxmlformats.org/officeDocument/2006/relationships/viewProps" Target="viewProps.xml"/><Relationship Id="rId7" Type="http://schemas.openxmlformats.org/officeDocument/2006/relationships/slideMaster" Target="slideMasters/slideMaster4.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61" Type="http://schemas.openxmlformats.org/officeDocument/2006/relationships/slide" Target="slides/slide43.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3.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presProps" Target="presProps.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Oldenburg" userId="b5e1aa62-4106-4dcb-b1a9-f2fcec81dcab" providerId="ADAL" clId="{BC4351E5-D8F2-4F4A-A2D6-918C72B126A0}"/>
    <pc:docChg chg="undo custSel mod addSld delSld modSld sldOrd delMainMaster">
      <pc:chgData name="Brian Oldenburg" userId="b5e1aa62-4106-4dcb-b1a9-f2fcec81dcab" providerId="ADAL" clId="{BC4351E5-D8F2-4F4A-A2D6-918C72B126A0}" dt="2019-11-04T00:50:40.489" v="2640" actId="207"/>
      <pc:docMkLst>
        <pc:docMk/>
      </pc:docMkLst>
      <pc:sldChg chg="del">
        <pc:chgData name="Brian Oldenburg" userId="b5e1aa62-4106-4dcb-b1a9-f2fcec81dcab" providerId="ADAL" clId="{BC4351E5-D8F2-4F4A-A2D6-918C72B126A0}" dt="2019-11-03T00:51:24.051" v="4" actId="2696"/>
        <pc:sldMkLst>
          <pc:docMk/>
          <pc:sldMk cId="2764829201" sldId="267"/>
        </pc:sldMkLst>
      </pc:sldChg>
      <pc:sldChg chg="modSp">
        <pc:chgData name="Brian Oldenburg" userId="b5e1aa62-4106-4dcb-b1a9-f2fcec81dcab" providerId="ADAL" clId="{BC4351E5-D8F2-4F4A-A2D6-918C72B126A0}" dt="2019-11-03T05:04:43.913" v="428" actId="2711"/>
        <pc:sldMkLst>
          <pc:docMk/>
          <pc:sldMk cId="1736691535" sldId="272"/>
        </pc:sldMkLst>
        <pc:spChg chg="mod">
          <ac:chgData name="Brian Oldenburg" userId="b5e1aa62-4106-4dcb-b1a9-f2fcec81dcab" providerId="ADAL" clId="{BC4351E5-D8F2-4F4A-A2D6-918C72B126A0}" dt="2019-11-03T05:04:43.913" v="428" actId="2711"/>
          <ac:spMkLst>
            <pc:docMk/>
            <pc:sldMk cId="1736691535" sldId="272"/>
            <ac:spMk id="3" creationId="{00000000-0000-0000-0000-000000000000}"/>
          </ac:spMkLst>
        </pc:spChg>
      </pc:sldChg>
      <pc:sldChg chg="modSp">
        <pc:chgData name="Brian Oldenburg" userId="b5e1aa62-4106-4dcb-b1a9-f2fcec81dcab" providerId="ADAL" clId="{BC4351E5-D8F2-4F4A-A2D6-918C72B126A0}" dt="2019-11-03T05:05:18.716" v="440" actId="20577"/>
        <pc:sldMkLst>
          <pc:docMk/>
          <pc:sldMk cId="872913965" sldId="277"/>
        </pc:sldMkLst>
        <pc:spChg chg="mod">
          <ac:chgData name="Brian Oldenburg" userId="b5e1aa62-4106-4dcb-b1a9-f2fcec81dcab" providerId="ADAL" clId="{BC4351E5-D8F2-4F4A-A2D6-918C72B126A0}" dt="2019-11-03T05:05:18.716" v="440" actId="20577"/>
          <ac:spMkLst>
            <pc:docMk/>
            <pc:sldMk cId="872913965" sldId="277"/>
            <ac:spMk id="3" creationId="{00000000-0000-0000-0000-000000000000}"/>
          </ac:spMkLst>
        </pc:spChg>
      </pc:sldChg>
      <pc:sldChg chg="modSp">
        <pc:chgData name="Brian Oldenburg" userId="b5e1aa62-4106-4dcb-b1a9-f2fcec81dcab" providerId="ADAL" clId="{BC4351E5-D8F2-4F4A-A2D6-918C72B126A0}" dt="2019-11-04T00:45:44.971" v="2411" actId="1076"/>
        <pc:sldMkLst>
          <pc:docMk/>
          <pc:sldMk cId="3902790688" sldId="279"/>
        </pc:sldMkLst>
        <pc:spChg chg="mod">
          <ac:chgData name="Brian Oldenburg" userId="b5e1aa62-4106-4dcb-b1a9-f2fcec81dcab" providerId="ADAL" clId="{BC4351E5-D8F2-4F4A-A2D6-918C72B126A0}" dt="2019-11-04T00:45:44.971" v="2411" actId="1076"/>
          <ac:spMkLst>
            <pc:docMk/>
            <pc:sldMk cId="3902790688" sldId="279"/>
            <ac:spMk id="117763" creationId="{6EBCC228-018C-4DD7-9C97-E50928DAB16C}"/>
          </ac:spMkLst>
        </pc:spChg>
      </pc:sldChg>
      <pc:sldChg chg="modSp">
        <pc:chgData name="Brian Oldenburg" userId="b5e1aa62-4106-4dcb-b1a9-f2fcec81dcab" providerId="ADAL" clId="{BC4351E5-D8F2-4F4A-A2D6-918C72B126A0}" dt="2019-11-03T05:09:51.580" v="590" actId="20577"/>
        <pc:sldMkLst>
          <pc:docMk/>
          <pc:sldMk cId="1356249683" sldId="281"/>
        </pc:sldMkLst>
        <pc:spChg chg="mod">
          <ac:chgData name="Brian Oldenburg" userId="b5e1aa62-4106-4dcb-b1a9-f2fcec81dcab" providerId="ADAL" clId="{BC4351E5-D8F2-4F4A-A2D6-918C72B126A0}" dt="2019-11-03T05:09:51.580" v="590" actId="20577"/>
          <ac:spMkLst>
            <pc:docMk/>
            <pc:sldMk cId="1356249683" sldId="281"/>
            <ac:spMk id="3" creationId="{00000000-0000-0000-0000-000000000000}"/>
          </ac:spMkLst>
        </pc:spChg>
      </pc:sldChg>
      <pc:sldChg chg="modSp">
        <pc:chgData name="Brian Oldenburg" userId="b5e1aa62-4106-4dcb-b1a9-f2fcec81dcab" providerId="ADAL" clId="{BC4351E5-D8F2-4F4A-A2D6-918C72B126A0}" dt="2019-11-03T08:58:39.784" v="1073" actId="20577"/>
        <pc:sldMkLst>
          <pc:docMk/>
          <pc:sldMk cId="3033564758" sldId="283"/>
        </pc:sldMkLst>
        <pc:spChg chg="mod">
          <ac:chgData name="Brian Oldenburg" userId="b5e1aa62-4106-4dcb-b1a9-f2fcec81dcab" providerId="ADAL" clId="{BC4351E5-D8F2-4F4A-A2D6-918C72B126A0}" dt="2019-11-03T08:58:39.784" v="1073" actId="20577"/>
          <ac:spMkLst>
            <pc:docMk/>
            <pc:sldMk cId="3033564758" sldId="283"/>
            <ac:spMk id="4" creationId="{0A0559E1-D7F1-4E59-AFAB-357A64D1E658}"/>
          </ac:spMkLst>
        </pc:spChg>
      </pc:sldChg>
      <pc:sldChg chg="del">
        <pc:chgData name="Brian Oldenburg" userId="b5e1aa62-4106-4dcb-b1a9-f2fcec81dcab" providerId="ADAL" clId="{BC4351E5-D8F2-4F4A-A2D6-918C72B126A0}" dt="2019-11-03T00:51:06.402" v="1" actId="2696"/>
        <pc:sldMkLst>
          <pc:docMk/>
          <pc:sldMk cId="1165057594" sldId="286"/>
        </pc:sldMkLst>
      </pc:sldChg>
      <pc:sldChg chg="del">
        <pc:chgData name="Brian Oldenburg" userId="b5e1aa62-4106-4dcb-b1a9-f2fcec81dcab" providerId="ADAL" clId="{BC4351E5-D8F2-4F4A-A2D6-918C72B126A0}" dt="2019-11-03T00:51:07.480" v="2" actId="2696"/>
        <pc:sldMkLst>
          <pc:docMk/>
          <pc:sldMk cId="3590841301" sldId="294"/>
        </pc:sldMkLst>
      </pc:sldChg>
      <pc:sldChg chg="del">
        <pc:chgData name="Brian Oldenburg" userId="b5e1aa62-4106-4dcb-b1a9-f2fcec81dcab" providerId="ADAL" clId="{BC4351E5-D8F2-4F4A-A2D6-918C72B126A0}" dt="2019-11-03T00:51:08.097" v="3" actId="2696"/>
        <pc:sldMkLst>
          <pc:docMk/>
          <pc:sldMk cId="1414808280" sldId="295"/>
        </pc:sldMkLst>
      </pc:sldChg>
      <pc:sldChg chg="modSp">
        <pc:chgData name="Brian Oldenburg" userId="b5e1aa62-4106-4dcb-b1a9-f2fcec81dcab" providerId="ADAL" clId="{BC4351E5-D8F2-4F4A-A2D6-918C72B126A0}" dt="2019-11-03T05:00:01.268" v="173" actId="20577"/>
        <pc:sldMkLst>
          <pc:docMk/>
          <pc:sldMk cId="1841139563" sldId="301"/>
        </pc:sldMkLst>
        <pc:spChg chg="mod">
          <ac:chgData name="Brian Oldenburg" userId="b5e1aa62-4106-4dcb-b1a9-f2fcec81dcab" providerId="ADAL" clId="{BC4351E5-D8F2-4F4A-A2D6-918C72B126A0}" dt="2019-11-03T05:00:01.268" v="173" actId="20577"/>
          <ac:spMkLst>
            <pc:docMk/>
            <pc:sldMk cId="1841139563" sldId="301"/>
            <ac:spMk id="3" creationId="{00000000-0000-0000-0000-000000000000}"/>
          </ac:spMkLst>
        </pc:spChg>
      </pc:sldChg>
      <pc:sldChg chg="modSp">
        <pc:chgData name="Brian Oldenburg" userId="b5e1aa62-4106-4dcb-b1a9-f2fcec81dcab" providerId="ADAL" clId="{BC4351E5-D8F2-4F4A-A2D6-918C72B126A0}" dt="2019-11-03T05:14:36.562" v="745" actId="20577"/>
        <pc:sldMkLst>
          <pc:docMk/>
          <pc:sldMk cId="1918075163" sldId="306"/>
        </pc:sldMkLst>
        <pc:spChg chg="mod">
          <ac:chgData name="Brian Oldenburg" userId="b5e1aa62-4106-4dcb-b1a9-f2fcec81dcab" providerId="ADAL" clId="{BC4351E5-D8F2-4F4A-A2D6-918C72B126A0}" dt="2019-11-03T05:14:36.562" v="745" actId="20577"/>
          <ac:spMkLst>
            <pc:docMk/>
            <pc:sldMk cId="1918075163" sldId="306"/>
            <ac:spMk id="2" creationId="{00000000-0000-0000-0000-000000000000}"/>
          </ac:spMkLst>
        </pc:spChg>
      </pc:sldChg>
      <pc:sldChg chg="del">
        <pc:chgData name="Brian Oldenburg" userId="b5e1aa62-4106-4dcb-b1a9-f2fcec81dcab" providerId="ADAL" clId="{BC4351E5-D8F2-4F4A-A2D6-918C72B126A0}" dt="2019-11-03T00:51:24.785" v="5" actId="2696"/>
        <pc:sldMkLst>
          <pc:docMk/>
          <pc:sldMk cId="2879112993" sldId="313"/>
        </pc:sldMkLst>
      </pc:sldChg>
      <pc:sldChg chg="delSp modSp">
        <pc:chgData name="Brian Oldenburg" userId="b5e1aa62-4106-4dcb-b1a9-f2fcec81dcab" providerId="ADAL" clId="{BC4351E5-D8F2-4F4A-A2D6-918C72B126A0}" dt="2019-11-03T05:09:12.727" v="580" actId="1076"/>
        <pc:sldMkLst>
          <pc:docMk/>
          <pc:sldMk cId="282793123" sldId="337"/>
        </pc:sldMkLst>
        <pc:spChg chg="mod">
          <ac:chgData name="Brian Oldenburg" userId="b5e1aa62-4106-4dcb-b1a9-f2fcec81dcab" providerId="ADAL" clId="{BC4351E5-D8F2-4F4A-A2D6-918C72B126A0}" dt="2019-11-03T05:08:56.710" v="579" actId="14100"/>
          <ac:spMkLst>
            <pc:docMk/>
            <pc:sldMk cId="282793123" sldId="337"/>
            <ac:spMk id="2" creationId="{00000000-0000-0000-0000-000000000000}"/>
          </ac:spMkLst>
        </pc:spChg>
        <pc:spChg chg="del">
          <ac:chgData name="Brian Oldenburg" userId="b5e1aa62-4106-4dcb-b1a9-f2fcec81dcab" providerId="ADAL" clId="{BC4351E5-D8F2-4F4A-A2D6-918C72B126A0}" dt="2019-11-03T05:08:05.612" v="567" actId="478"/>
          <ac:spMkLst>
            <pc:docMk/>
            <pc:sldMk cId="282793123" sldId="337"/>
            <ac:spMk id="3" creationId="{00000000-0000-0000-0000-000000000000}"/>
          </ac:spMkLst>
        </pc:spChg>
        <pc:picChg chg="mod">
          <ac:chgData name="Brian Oldenburg" userId="b5e1aa62-4106-4dcb-b1a9-f2fcec81dcab" providerId="ADAL" clId="{BC4351E5-D8F2-4F4A-A2D6-918C72B126A0}" dt="2019-11-03T05:09:12.727" v="580" actId="1076"/>
          <ac:picMkLst>
            <pc:docMk/>
            <pc:sldMk cId="282793123" sldId="337"/>
            <ac:picMk id="92161" creationId="{00000000-0000-0000-0000-000000000000}"/>
          </ac:picMkLst>
        </pc:picChg>
      </pc:sldChg>
      <pc:sldChg chg="modSp">
        <pc:chgData name="Brian Oldenburg" userId="b5e1aa62-4106-4dcb-b1a9-f2fcec81dcab" providerId="ADAL" clId="{BC4351E5-D8F2-4F4A-A2D6-918C72B126A0}" dt="2019-11-03T05:14:56.299" v="749" actId="20577"/>
        <pc:sldMkLst>
          <pc:docMk/>
          <pc:sldMk cId="3456217255" sldId="866"/>
        </pc:sldMkLst>
        <pc:spChg chg="mod">
          <ac:chgData name="Brian Oldenburg" userId="b5e1aa62-4106-4dcb-b1a9-f2fcec81dcab" providerId="ADAL" clId="{BC4351E5-D8F2-4F4A-A2D6-918C72B126A0}" dt="2019-11-03T05:14:56.299" v="749" actId="20577"/>
          <ac:spMkLst>
            <pc:docMk/>
            <pc:sldMk cId="3456217255" sldId="866"/>
            <ac:spMk id="2" creationId="{00000000-0000-0000-0000-000000000000}"/>
          </ac:spMkLst>
        </pc:spChg>
      </pc:sldChg>
      <pc:sldChg chg="modSp">
        <pc:chgData name="Brian Oldenburg" userId="b5e1aa62-4106-4dcb-b1a9-f2fcec81dcab" providerId="ADAL" clId="{BC4351E5-D8F2-4F4A-A2D6-918C72B126A0}" dt="2019-11-04T00:46:53.951" v="2477" actId="113"/>
        <pc:sldMkLst>
          <pc:docMk/>
          <pc:sldMk cId="3472527873" sldId="870"/>
        </pc:sldMkLst>
        <pc:spChg chg="mod">
          <ac:chgData name="Brian Oldenburg" userId="b5e1aa62-4106-4dcb-b1a9-f2fcec81dcab" providerId="ADAL" clId="{BC4351E5-D8F2-4F4A-A2D6-918C72B126A0}" dt="2019-11-04T00:46:53.951" v="2477" actId="113"/>
          <ac:spMkLst>
            <pc:docMk/>
            <pc:sldMk cId="3472527873" sldId="870"/>
            <ac:spMk id="4" creationId="{00000000-0000-0000-0000-000000000000}"/>
          </ac:spMkLst>
        </pc:spChg>
        <pc:graphicFrameChg chg="mod">
          <ac:chgData name="Brian Oldenburg" userId="b5e1aa62-4106-4dcb-b1a9-f2fcec81dcab" providerId="ADAL" clId="{BC4351E5-D8F2-4F4A-A2D6-918C72B126A0}" dt="2019-11-03T09:03:08.270" v="1169" actId="20577"/>
          <ac:graphicFrameMkLst>
            <pc:docMk/>
            <pc:sldMk cId="3472527873" sldId="870"/>
            <ac:graphicFrameMk id="5" creationId="{00000000-0000-0000-0000-000000000000}"/>
          </ac:graphicFrameMkLst>
        </pc:graphicFrameChg>
      </pc:sldChg>
      <pc:sldChg chg="del">
        <pc:chgData name="Brian Oldenburg" userId="b5e1aa62-4106-4dcb-b1a9-f2fcec81dcab" providerId="ADAL" clId="{BC4351E5-D8F2-4F4A-A2D6-918C72B126A0}" dt="2019-11-03T00:51:25.520" v="6" actId="2696"/>
        <pc:sldMkLst>
          <pc:docMk/>
          <pc:sldMk cId="3807295492" sldId="884"/>
        </pc:sldMkLst>
      </pc:sldChg>
      <pc:sldChg chg="del">
        <pc:chgData name="Brian Oldenburg" userId="b5e1aa62-4106-4dcb-b1a9-f2fcec81dcab" providerId="ADAL" clId="{BC4351E5-D8F2-4F4A-A2D6-918C72B126A0}" dt="2019-11-03T09:29:27.654" v="2256" actId="2696"/>
        <pc:sldMkLst>
          <pc:docMk/>
          <pc:sldMk cId="3355585421" sldId="888"/>
        </pc:sldMkLst>
      </pc:sldChg>
      <pc:sldChg chg="del">
        <pc:chgData name="Brian Oldenburg" userId="b5e1aa62-4106-4dcb-b1a9-f2fcec81dcab" providerId="ADAL" clId="{BC4351E5-D8F2-4F4A-A2D6-918C72B126A0}" dt="2019-11-03T00:51:28.928" v="9" actId="2696"/>
        <pc:sldMkLst>
          <pc:docMk/>
          <pc:sldMk cId="286688929" sldId="894"/>
        </pc:sldMkLst>
      </pc:sldChg>
      <pc:sldChg chg="del">
        <pc:chgData name="Brian Oldenburg" userId="b5e1aa62-4106-4dcb-b1a9-f2fcec81dcab" providerId="ADAL" clId="{BC4351E5-D8F2-4F4A-A2D6-918C72B126A0}" dt="2019-11-03T00:51:28.272" v="8" actId="2696"/>
        <pc:sldMkLst>
          <pc:docMk/>
          <pc:sldMk cId="950447953" sldId="977"/>
        </pc:sldMkLst>
      </pc:sldChg>
      <pc:sldChg chg="modSp">
        <pc:chgData name="Brian Oldenburg" userId="b5e1aa62-4106-4dcb-b1a9-f2fcec81dcab" providerId="ADAL" clId="{BC4351E5-D8F2-4F4A-A2D6-918C72B126A0}" dt="2019-11-03T05:15:09.742" v="752" actId="20577"/>
        <pc:sldMkLst>
          <pc:docMk/>
          <pc:sldMk cId="1503510593" sldId="998"/>
        </pc:sldMkLst>
        <pc:spChg chg="mod">
          <ac:chgData name="Brian Oldenburg" userId="b5e1aa62-4106-4dcb-b1a9-f2fcec81dcab" providerId="ADAL" clId="{BC4351E5-D8F2-4F4A-A2D6-918C72B126A0}" dt="2019-11-03T05:15:09.742" v="752" actId="20577"/>
          <ac:spMkLst>
            <pc:docMk/>
            <pc:sldMk cId="1503510593" sldId="998"/>
            <ac:spMk id="5" creationId="{00000000-0000-0000-0000-000000000000}"/>
          </ac:spMkLst>
        </pc:spChg>
      </pc:sldChg>
      <pc:sldChg chg="modSp">
        <pc:chgData name="Brian Oldenburg" userId="b5e1aa62-4106-4dcb-b1a9-f2fcec81dcab" providerId="ADAL" clId="{BC4351E5-D8F2-4F4A-A2D6-918C72B126A0}" dt="2019-11-04T00:45:12.538" v="2365" actId="5793"/>
        <pc:sldMkLst>
          <pc:docMk/>
          <pc:sldMk cId="799136998" sldId="1002"/>
        </pc:sldMkLst>
        <pc:spChg chg="mod">
          <ac:chgData name="Brian Oldenburg" userId="b5e1aa62-4106-4dcb-b1a9-f2fcec81dcab" providerId="ADAL" clId="{BC4351E5-D8F2-4F4A-A2D6-918C72B126A0}" dt="2019-11-04T00:45:12.538" v="2365" actId="5793"/>
          <ac:spMkLst>
            <pc:docMk/>
            <pc:sldMk cId="799136998" sldId="1002"/>
            <ac:spMk id="2" creationId="{C988D9AE-D0D0-B245-B0ED-C86CA7652F03}"/>
          </ac:spMkLst>
        </pc:spChg>
        <pc:spChg chg="mod">
          <ac:chgData name="Brian Oldenburg" userId="b5e1aa62-4106-4dcb-b1a9-f2fcec81dcab" providerId="ADAL" clId="{BC4351E5-D8F2-4F4A-A2D6-918C72B126A0}" dt="2019-11-03T05:06:26.826" v="456" actId="20577"/>
          <ac:spMkLst>
            <pc:docMk/>
            <pc:sldMk cId="799136998" sldId="1002"/>
            <ac:spMk id="3" creationId="{4B3D1D82-06D4-1E49-9C4F-019091E2051E}"/>
          </ac:spMkLst>
        </pc:spChg>
      </pc:sldChg>
      <pc:sldChg chg="del">
        <pc:chgData name="Brian Oldenburg" userId="b5e1aa62-4106-4dcb-b1a9-f2fcec81dcab" providerId="ADAL" clId="{BC4351E5-D8F2-4F4A-A2D6-918C72B126A0}" dt="2019-11-03T00:51:26.163" v="7" actId="2696"/>
        <pc:sldMkLst>
          <pc:docMk/>
          <pc:sldMk cId="2870783828" sldId="1003"/>
        </pc:sldMkLst>
      </pc:sldChg>
      <pc:sldChg chg="del">
        <pc:chgData name="Brian Oldenburg" userId="b5e1aa62-4106-4dcb-b1a9-f2fcec81dcab" providerId="ADAL" clId="{BC4351E5-D8F2-4F4A-A2D6-918C72B126A0}" dt="2019-11-03T00:51:05.200" v="0" actId="2696"/>
        <pc:sldMkLst>
          <pc:docMk/>
          <pc:sldMk cId="592074618" sldId="1004"/>
        </pc:sldMkLst>
      </pc:sldChg>
      <pc:sldChg chg="modSp">
        <pc:chgData name="Brian Oldenburg" userId="b5e1aa62-4106-4dcb-b1a9-f2fcec81dcab" providerId="ADAL" clId="{BC4351E5-D8F2-4F4A-A2D6-918C72B126A0}" dt="2019-11-03T09:00:26.421" v="1090" actId="20577"/>
        <pc:sldMkLst>
          <pc:docMk/>
          <pc:sldMk cId="1963374523" sldId="1017"/>
        </pc:sldMkLst>
        <pc:spChg chg="mod">
          <ac:chgData name="Brian Oldenburg" userId="b5e1aa62-4106-4dcb-b1a9-f2fcec81dcab" providerId="ADAL" clId="{BC4351E5-D8F2-4F4A-A2D6-918C72B126A0}" dt="2019-11-03T09:00:26.421" v="1090" actId="20577"/>
          <ac:spMkLst>
            <pc:docMk/>
            <pc:sldMk cId="1963374523" sldId="1017"/>
            <ac:spMk id="24579" creationId="{00000000-0000-0000-0000-000000000000}"/>
          </ac:spMkLst>
        </pc:spChg>
      </pc:sldChg>
      <pc:sldChg chg="modSp">
        <pc:chgData name="Brian Oldenburg" userId="b5e1aa62-4106-4dcb-b1a9-f2fcec81dcab" providerId="ADAL" clId="{BC4351E5-D8F2-4F4A-A2D6-918C72B126A0}" dt="2019-11-03T08:59:16.633" v="1081" actId="27636"/>
        <pc:sldMkLst>
          <pc:docMk/>
          <pc:sldMk cId="3674488127" sldId="1042"/>
        </pc:sldMkLst>
        <pc:spChg chg="mod">
          <ac:chgData name="Brian Oldenburg" userId="b5e1aa62-4106-4dcb-b1a9-f2fcec81dcab" providerId="ADAL" clId="{BC4351E5-D8F2-4F4A-A2D6-918C72B126A0}" dt="2019-11-03T08:59:16.633" v="1081" actId="27636"/>
          <ac:spMkLst>
            <pc:docMk/>
            <pc:sldMk cId="3674488127" sldId="1042"/>
            <ac:spMk id="3" creationId="{CDAAFB47-4889-40A1-93A6-E3F7FEF7C347}"/>
          </ac:spMkLst>
        </pc:spChg>
      </pc:sldChg>
      <pc:sldChg chg="del">
        <pc:chgData name="Brian Oldenburg" userId="b5e1aa62-4106-4dcb-b1a9-f2fcec81dcab" providerId="ADAL" clId="{BC4351E5-D8F2-4F4A-A2D6-918C72B126A0}" dt="2019-11-03T00:51:56.636" v="14" actId="2696"/>
        <pc:sldMkLst>
          <pc:docMk/>
          <pc:sldMk cId="4023546112" sldId="1047"/>
        </pc:sldMkLst>
      </pc:sldChg>
      <pc:sldChg chg="del">
        <pc:chgData name="Brian Oldenburg" userId="b5e1aa62-4106-4dcb-b1a9-f2fcec81dcab" providerId="ADAL" clId="{BC4351E5-D8F2-4F4A-A2D6-918C72B126A0}" dt="2019-11-03T00:51:57.137" v="15" actId="2696"/>
        <pc:sldMkLst>
          <pc:docMk/>
          <pc:sldMk cId="3735171697" sldId="1048"/>
        </pc:sldMkLst>
      </pc:sldChg>
      <pc:sldChg chg="del">
        <pc:chgData name="Brian Oldenburg" userId="b5e1aa62-4106-4dcb-b1a9-f2fcec81dcab" providerId="ADAL" clId="{BC4351E5-D8F2-4F4A-A2D6-918C72B126A0}" dt="2019-11-03T00:51:57.506" v="16" actId="2696"/>
        <pc:sldMkLst>
          <pc:docMk/>
          <pc:sldMk cId="1768837192" sldId="1049"/>
        </pc:sldMkLst>
      </pc:sldChg>
      <pc:sldChg chg="del">
        <pc:chgData name="Brian Oldenburg" userId="b5e1aa62-4106-4dcb-b1a9-f2fcec81dcab" providerId="ADAL" clId="{BC4351E5-D8F2-4F4A-A2D6-918C72B126A0}" dt="2019-11-03T00:51:57.790" v="17" actId="2696"/>
        <pc:sldMkLst>
          <pc:docMk/>
          <pc:sldMk cId="1294924622" sldId="1050"/>
        </pc:sldMkLst>
      </pc:sldChg>
      <pc:sldChg chg="del">
        <pc:chgData name="Brian Oldenburg" userId="b5e1aa62-4106-4dcb-b1a9-f2fcec81dcab" providerId="ADAL" clId="{BC4351E5-D8F2-4F4A-A2D6-918C72B126A0}" dt="2019-11-03T00:51:58.421" v="18" actId="2696"/>
        <pc:sldMkLst>
          <pc:docMk/>
          <pc:sldMk cId="1291290287" sldId="1051"/>
        </pc:sldMkLst>
      </pc:sldChg>
      <pc:sldChg chg="del">
        <pc:chgData name="Brian Oldenburg" userId="b5e1aa62-4106-4dcb-b1a9-f2fcec81dcab" providerId="ADAL" clId="{BC4351E5-D8F2-4F4A-A2D6-918C72B126A0}" dt="2019-11-03T00:52:00.075" v="19" actId="2696"/>
        <pc:sldMkLst>
          <pc:docMk/>
          <pc:sldMk cId="3373711289" sldId="1052"/>
        </pc:sldMkLst>
      </pc:sldChg>
      <pc:sldChg chg="del">
        <pc:chgData name="Brian Oldenburg" userId="b5e1aa62-4106-4dcb-b1a9-f2fcec81dcab" providerId="ADAL" clId="{BC4351E5-D8F2-4F4A-A2D6-918C72B126A0}" dt="2019-11-03T00:52:00.622" v="33" actId="2696"/>
        <pc:sldMkLst>
          <pc:docMk/>
          <pc:sldMk cId="768389120" sldId="1053"/>
        </pc:sldMkLst>
      </pc:sldChg>
      <pc:sldChg chg="del">
        <pc:chgData name="Brian Oldenburg" userId="b5e1aa62-4106-4dcb-b1a9-f2fcec81dcab" providerId="ADAL" clId="{BC4351E5-D8F2-4F4A-A2D6-918C72B126A0}" dt="2019-11-03T00:52:01.740" v="48" actId="2696"/>
        <pc:sldMkLst>
          <pc:docMk/>
          <pc:sldMk cId="2429245885" sldId="1054"/>
        </pc:sldMkLst>
      </pc:sldChg>
      <pc:sldChg chg="del">
        <pc:chgData name="Brian Oldenburg" userId="b5e1aa62-4106-4dcb-b1a9-f2fcec81dcab" providerId="ADAL" clId="{BC4351E5-D8F2-4F4A-A2D6-918C72B126A0}" dt="2019-11-03T00:51:54.189" v="10" actId="2696"/>
        <pc:sldMkLst>
          <pc:docMk/>
          <pc:sldMk cId="644059034" sldId="1056"/>
        </pc:sldMkLst>
      </pc:sldChg>
      <pc:sldChg chg="modSp">
        <pc:chgData name="Brian Oldenburg" userId="b5e1aa62-4106-4dcb-b1a9-f2fcec81dcab" providerId="ADAL" clId="{BC4351E5-D8F2-4F4A-A2D6-918C72B126A0}" dt="2019-11-03T05:15:27.857" v="754" actId="20577"/>
        <pc:sldMkLst>
          <pc:docMk/>
          <pc:sldMk cId="167582205" sldId="1057"/>
        </pc:sldMkLst>
        <pc:graphicFrameChg chg="mod">
          <ac:chgData name="Brian Oldenburg" userId="b5e1aa62-4106-4dcb-b1a9-f2fcec81dcab" providerId="ADAL" clId="{BC4351E5-D8F2-4F4A-A2D6-918C72B126A0}" dt="2019-11-03T05:15:27.857" v="754" actId="20577"/>
          <ac:graphicFrameMkLst>
            <pc:docMk/>
            <pc:sldMk cId="167582205" sldId="1057"/>
            <ac:graphicFrameMk id="2" creationId="{00000000-0000-0000-0000-000000000000}"/>
          </ac:graphicFrameMkLst>
        </pc:graphicFrameChg>
      </pc:sldChg>
      <pc:sldChg chg="del">
        <pc:chgData name="Brian Oldenburg" userId="b5e1aa62-4106-4dcb-b1a9-f2fcec81dcab" providerId="ADAL" clId="{BC4351E5-D8F2-4F4A-A2D6-918C72B126A0}" dt="2019-11-03T00:51:54.704" v="11" actId="2696"/>
        <pc:sldMkLst>
          <pc:docMk/>
          <pc:sldMk cId="3579719383" sldId="1059"/>
        </pc:sldMkLst>
      </pc:sldChg>
      <pc:sldChg chg="del">
        <pc:chgData name="Brian Oldenburg" userId="b5e1aa62-4106-4dcb-b1a9-f2fcec81dcab" providerId="ADAL" clId="{BC4351E5-D8F2-4F4A-A2D6-918C72B126A0}" dt="2019-11-03T00:51:55.220" v="12" actId="2696"/>
        <pc:sldMkLst>
          <pc:docMk/>
          <pc:sldMk cId="2152891108" sldId="1060"/>
        </pc:sldMkLst>
      </pc:sldChg>
      <pc:sldChg chg="del">
        <pc:chgData name="Brian Oldenburg" userId="b5e1aa62-4106-4dcb-b1a9-f2fcec81dcab" providerId="ADAL" clId="{BC4351E5-D8F2-4F4A-A2D6-918C72B126A0}" dt="2019-11-03T00:51:55.489" v="13" actId="2696"/>
        <pc:sldMkLst>
          <pc:docMk/>
          <pc:sldMk cId="37566572" sldId="1061"/>
        </pc:sldMkLst>
      </pc:sldChg>
      <pc:sldChg chg="modSp">
        <pc:chgData name="Brian Oldenburg" userId="b5e1aa62-4106-4dcb-b1a9-f2fcec81dcab" providerId="ADAL" clId="{BC4351E5-D8F2-4F4A-A2D6-918C72B126A0}" dt="2019-11-03T09:31:16.156" v="2302" actId="14100"/>
        <pc:sldMkLst>
          <pc:docMk/>
          <pc:sldMk cId="4234018032" sldId="1062"/>
        </pc:sldMkLst>
        <pc:spChg chg="mod">
          <ac:chgData name="Brian Oldenburg" userId="b5e1aa62-4106-4dcb-b1a9-f2fcec81dcab" providerId="ADAL" clId="{BC4351E5-D8F2-4F4A-A2D6-918C72B126A0}" dt="2019-11-03T09:31:16.156" v="2302" actId="14100"/>
          <ac:spMkLst>
            <pc:docMk/>
            <pc:sldMk cId="4234018032" sldId="1062"/>
            <ac:spMk id="2" creationId="{C8CEDA60-4113-414D-974C-258D4118B028}"/>
          </ac:spMkLst>
        </pc:spChg>
      </pc:sldChg>
      <pc:sldChg chg="modSp">
        <pc:chgData name="Brian Oldenburg" userId="b5e1aa62-4106-4dcb-b1a9-f2fcec81dcab" providerId="ADAL" clId="{BC4351E5-D8F2-4F4A-A2D6-918C72B126A0}" dt="2019-11-03T05:37:54.764" v="1020" actId="207"/>
        <pc:sldMkLst>
          <pc:docMk/>
          <pc:sldMk cId="370586239" sldId="1063"/>
        </pc:sldMkLst>
        <pc:spChg chg="mod">
          <ac:chgData name="Brian Oldenburg" userId="b5e1aa62-4106-4dcb-b1a9-f2fcec81dcab" providerId="ADAL" clId="{BC4351E5-D8F2-4F4A-A2D6-918C72B126A0}" dt="2019-11-03T05:37:54.764" v="1020" actId="207"/>
          <ac:spMkLst>
            <pc:docMk/>
            <pc:sldMk cId="370586239" sldId="1063"/>
            <ac:spMk id="3" creationId="{BF921F3E-3096-49AC-929C-9EF18A5AB606}"/>
          </ac:spMkLst>
        </pc:spChg>
      </pc:sldChg>
      <pc:sldChg chg="del">
        <pc:chgData name="Brian Oldenburg" userId="b5e1aa62-4106-4dcb-b1a9-f2fcec81dcab" providerId="ADAL" clId="{BC4351E5-D8F2-4F4A-A2D6-918C72B126A0}" dt="2019-11-03T09:04:25.663" v="1170" actId="2696"/>
        <pc:sldMkLst>
          <pc:docMk/>
          <pc:sldMk cId="1040160979" sldId="1066"/>
        </pc:sldMkLst>
      </pc:sldChg>
      <pc:sldChg chg="modSp">
        <pc:chgData name="Brian Oldenburg" userId="b5e1aa62-4106-4dcb-b1a9-f2fcec81dcab" providerId="ADAL" clId="{BC4351E5-D8F2-4F4A-A2D6-918C72B126A0}" dt="2019-11-03T05:28:24.844" v="798" actId="20577"/>
        <pc:sldMkLst>
          <pc:docMk/>
          <pc:sldMk cId="3763363788" sldId="1067"/>
        </pc:sldMkLst>
        <pc:spChg chg="mod">
          <ac:chgData name="Brian Oldenburg" userId="b5e1aa62-4106-4dcb-b1a9-f2fcec81dcab" providerId="ADAL" clId="{BC4351E5-D8F2-4F4A-A2D6-918C72B126A0}" dt="2019-11-03T05:28:24.844" v="798" actId="20577"/>
          <ac:spMkLst>
            <pc:docMk/>
            <pc:sldMk cId="3763363788" sldId="1067"/>
            <ac:spMk id="3" creationId="{59705148-33D9-4F93-9CC0-C7C90DE45038}"/>
          </ac:spMkLst>
        </pc:spChg>
      </pc:sldChg>
      <pc:sldChg chg="ord">
        <pc:chgData name="Brian Oldenburg" userId="b5e1aa62-4106-4dcb-b1a9-f2fcec81dcab" providerId="ADAL" clId="{BC4351E5-D8F2-4F4A-A2D6-918C72B126A0}" dt="2019-11-03T05:28:39.758" v="799"/>
        <pc:sldMkLst>
          <pc:docMk/>
          <pc:sldMk cId="3666600315" sldId="1070"/>
        </pc:sldMkLst>
      </pc:sldChg>
      <pc:sldChg chg="del">
        <pc:chgData name="Brian Oldenburg" userId="b5e1aa62-4106-4dcb-b1a9-f2fcec81dcab" providerId="ADAL" clId="{BC4351E5-D8F2-4F4A-A2D6-918C72B126A0}" dt="2019-11-03T05:28:55.879" v="800" actId="2696"/>
        <pc:sldMkLst>
          <pc:docMk/>
          <pc:sldMk cId="1197296244" sldId="1071"/>
        </pc:sldMkLst>
      </pc:sldChg>
      <pc:sldChg chg="modSp">
        <pc:chgData name="Brian Oldenburg" userId="b5e1aa62-4106-4dcb-b1a9-f2fcec81dcab" providerId="ADAL" clId="{BC4351E5-D8F2-4F4A-A2D6-918C72B126A0}" dt="2019-11-03T05:29:24.254" v="822" actId="20577"/>
        <pc:sldMkLst>
          <pc:docMk/>
          <pc:sldMk cId="3884924818" sldId="1072"/>
        </pc:sldMkLst>
        <pc:spChg chg="mod">
          <ac:chgData name="Brian Oldenburg" userId="b5e1aa62-4106-4dcb-b1a9-f2fcec81dcab" providerId="ADAL" clId="{BC4351E5-D8F2-4F4A-A2D6-918C72B126A0}" dt="2019-11-03T05:29:24.254" v="822" actId="20577"/>
          <ac:spMkLst>
            <pc:docMk/>
            <pc:sldMk cId="3884924818" sldId="1072"/>
            <ac:spMk id="4" creationId="{2CEE3584-2351-4DDD-A1A3-475B986A06C4}"/>
          </ac:spMkLst>
        </pc:spChg>
      </pc:sldChg>
      <pc:sldChg chg="addSp modSp">
        <pc:chgData name="Brian Oldenburg" userId="b5e1aa62-4106-4dcb-b1a9-f2fcec81dcab" providerId="ADAL" clId="{BC4351E5-D8F2-4F4A-A2D6-918C72B126A0}" dt="2019-11-03T05:30:46.252" v="939" actId="20577"/>
        <pc:sldMkLst>
          <pc:docMk/>
          <pc:sldMk cId="4156581318" sldId="1073"/>
        </pc:sldMkLst>
        <pc:spChg chg="add mod">
          <ac:chgData name="Brian Oldenburg" userId="b5e1aa62-4106-4dcb-b1a9-f2fcec81dcab" providerId="ADAL" clId="{BC4351E5-D8F2-4F4A-A2D6-918C72B126A0}" dt="2019-11-03T05:30:46.252" v="939" actId="20577"/>
          <ac:spMkLst>
            <pc:docMk/>
            <pc:sldMk cId="4156581318" sldId="1073"/>
            <ac:spMk id="2" creationId="{F8B4AF84-8427-40C7-85BF-061FB74FB487}"/>
          </ac:spMkLst>
        </pc:spChg>
      </pc:sldChg>
      <pc:sldChg chg="addSp delSp modSp add mod setBg">
        <pc:chgData name="Brian Oldenburg" userId="b5e1aa62-4106-4dcb-b1a9-f2fcec81dcab" providerId="ADAL" clId="{BC4351E5-D8F2-4F4A-A2D6-918C72B126A0}" dt="2019-11-03T05:26:27.054" v="764" actId="1076"/>
        <pc:sldMkLst>
          <pc:docMk/>
          <pc:sldMk cId="4146548071" sldId="1074"/>
        </pc:sldMkLst>
        <pc:spChg chg="add del">
          <ac:chgData name="Brian Oldenburg" userId="b5e1aa62-4106-4dcb-b1a9-f2fcec81dcab" providerId="ADAL" clId="{BC4351E5-D8F2-4F4A-A2D6-918C72B126A0}" dt="2019-11-03T05:26:10.009" v="760" actId="26606"/>
          <ac:spMkLst>
            <pc:docMk/>
            <pc:sldMk cId="4146548071" sldId="1074"/>
            <ac:spMk id="8" creationId="{32BC26D8-82FB-445E-AA49-62A77D7C1EE0}"/>
          </ac:spMkLst>
        </pc:spChg>
        <pc:spChg chg="add del">
          <ac:chgData name="Brian Oldenburg" userId="b5e1aa62-4106-4dcb-b1a9-f2fcec81dcab" providerId="ADAL" clId="{BC4351E5-D8F2-4F4A-A2D6-918C72B126A0}" dt="2019-11-03T05:26:10.009" v="760" actId="26606"/>
          <ac:spMkLst>
            <pc:docMk/>
            <pc:sldMk cId="4146548071" sldId="1074"/>
            <ac:spMk id="10" creationId="{CB44330D-EA18-4254-AA95-EB49948539B8}"/>
          </ac:spMkLst>
        </pc:spChg>
        <pc:picChg chg="add del mod">
          <ac:chgData name="Brian Oldenburg" userId="b5e1aa62-4106-4dcb-b1a9-f2fcec81dcab" providerId="ADAL" clId="{BC4351E5-D8F2-4F4A-A2D6-918C72B126A0}" dt="2019-11-03T05:25:39.308" v="755" actId="478"/>
          <ac:picMkLst>
            <pc:docMk/>
            <pc:sldMk cId="4146548071" sldId="1074"/>
            <ac:picMk id="2" creationId="{7880FD78-02E2-4EAB-BA0C-799AB5EBEECB}"/>
          </ac:picMkLst>
        </pc:picChg>
        <pc:picChg chg="add mod">
          <ac:chgData name="Brian Oldenburg" userId="b5e1aa62-4106-4dcb-b1a9-f2fcec81dcab" providerId="ADAL" clId="{BC4351E5-D8F2-4F4A-A2D6-918C72B126A0}" dt="2019-11-03T05:26:27.054" v="764" actId="1076"/>
          <ac:picMkLst>
            <pc:docMk/>
            <pc:sldMk cId="4146548071" sldId="1074"/>
            <ac:picMk id="3" creationId="{98C67954-E530-4BF3-B9B9-9D6384944AC4}"/>
          </ac:picMkLst>
        </pc:picChg>
      </pc:sldChg>
      <pc:sldChg chg="addSp add">
        <pc:chgData name="Brian Oldenburg" userId="b5e1aa62-4106-4dcb-b1a9-f2fcec81dcab" providerId="ADAL" clId="{BC4351E5-D8F2-4F4A-A2D6-918C72B126A0}" dt="2019-11-03T05:27:28.537" v="766"/>
        <pc:sldMkLst>
          <pc:docMk/>
          <pc:sldMk cId="2134790644" sldId="1075"/>
        </pc:sldMkLst>
        <pc:picChg chg="add">
          <ac:chgData name="Brian Oldenburg" userId="b5e1aa62-4106-4dcb-b1a9-f2fcec81dcab" providerId="ADAL" clId="{BC4351E5-D8F2-4F4A-A2D6-918C72B126A0}" dt="2019-11-03T05:27:28.537" v="766"/>
          <ac:picMkLst>
            <pc:docMk/>
            <pc:sldMk cId="2134790644" sldId="1075"/>
            <ac:picMk id="2" creationId="{514CC6E9-3E72-4C2B-98F2-CF123A7BEE58}"/>
          </ac:picMkLst>
        </pc:picChg>
      </pc:sldChg>
      <pc:sldChg chg="modSp add del">
        <pc:chgData name="Brian Oldenburg" userId="b5e1aa62-4106-4dcb-b1a9-f2fcec81dcab" providerId="ADAL" clId="{BC4351E5-D8F2-4F4A-A2D6-918C72B126A0}" dt="2019-11-03T05:28:06.196" v="769" actId="2696"/>
        <pc:sldMkLst>
          <pc:docMk/>
          <pc:sldMk cId="1564382935" sldId="1076"/>
        </pc:sldMkLst>
        <pc:spChg chg="mod">
          <ac:chgData name="Brian Oldenburg" userId="b5e1aa62-4106-4dcb-b1a9-f2fcec81dcab" providerId="ADAL" clId="{BC4351E5-D8F2-4F4A-A2D6-918C72B126A0}" dt="2019-11-03T05:28:00.159" v="768" actId="1076"/>
          <ac:spMkLst>
            <pc:docMk/>
            <pc:sldMk cId="1564382935" sldId="1076"/>
            <ac:spMk id="2" creationId="{C95A9526-AEDF-4ECE-A7E2-9DDDB2C70B5C}"/>
          </ac:spMkLst>
        </pc:spChg>
      </pc:sldChg>
      <pc:sldChg chg="addSp modSp add mod setBg">
        <pc:chgData name="Brian Oldenburg" userId="b5e1aa62-4106-4dcb-b1a9-f2fcec81dcab" providerId="ADAL" clId="{BC4351E5-D8F2-4F4A-A2D6-918C72B126A0}" dt="2019-11-03T05:31:59.707" v="942" actId="26606"/>
        <pc:sldMkLst>
          <pc:docMk/>
          <pc:sldMk cId="1966013628" sldId="1076"/>
        </pc:sldMkLst>
        <pc:spChg chg="add">
          <ac:chgData name="Brian Oldenburg" userId="b5e1aa62-4106-4dcb-b1a9-f2fcec81dcab" providerId="ADAL" clId="{BC4351E5-D8F2-4F4A-A2D6-918C72B126A0}" dt="2019-11-03T05:31:59.707" v="942" actId="26606"/>
          <ac:spMkLst>
            <pc:docMk/>
            <pc:sldMk cId="1966013628" sldId="1076"/>
            <ac:spMk id="7" creationId="{01D0AF59-99C3-4251-AB9A-C966C6AD4400}"/>
          </ac:spMkLst>
        </pc:spChg>
        <pc:spChg chg="add">
          <ac:chgData name="Brian Oldenburg" userId="b5e1aa62-4106-4dcb-b1a9-f2fcec81dcab" providerId="ADAL" clId="{BC4351E5-D8F2-4F4A-A2D6-918C72B126A0}" dt="2019-11-03T05:31:59.707" v="942" actId="26606"/>
          <ac:spMkLst>
            <pc:docMk/>
            <pc:sldMk cId="1966013628" sldId="1076"/>
            <ac:spMk id="9" creationId="{1855405F-37A2-4869-9154-F8BE3BECE6C3}"/>
          </ac:spMkLst>
        </pc:spChg>
        <pc:picChg chg="add mod">
          <ac:chgData name="Brian Oldenburg" userId="b5e1aa62-4106-4dcb-b1a9-f2fcec81dcab" providerId="ADAL" clId="{BC4351E5-D8F2-4F4A-A2D6-918C72B126A0}" dt="2019-11-03T05:31:59.707" v="942" actId="26606"/>
          <ac:picMkLst>
            <pc:docMk/>
            <pc:sldMk cId="1966013628" sldId="1076"/>
            <ac:picMk id="2" creationId="{27C48614-260A-4AEC-BD2B-639262655704}"/>
          </ac:picMkLst>
        </pc:picChg>
      </pc:sldChg>
      <pc:sldChg chg="addSp modSp add mod setBg">
        <pc:chgData name="Brian Oldenburg" userId="b5e1aa62-4106-4dcb-b1a9-f2fcec81dcab" providerId="ADAL" clId="{BC4351E5-D8F2-4F4A-A2D6-918C72B126A0}" dt="2019-11-03T05:34:32.697" v="945" actId="26606"/>
        <pc:sldMkLst>
          <pc:docMk/>
          <pc:sldMk cId="3788579189" sldId="1077"/>
        </pc:sldMkLst>
        <pc:picChg chg="add mod">
          <ac:chgData name="Brian Oldenburg" userId="b5e1aa62-4106-4dcb-b1a9-f2fcec81dcab" providerId="ADAL" clId="{BC4351E5-D8F2-4F4A-A2D6-918C72B126A0}" dt="2019-11-03T05:34:32.697" v="945" actId="26606"/>
          <ac:picMkLst>
            <pc:docMk/>
            <pc:sldMk cId="3788579189" sldId="1077"/>
            <ac:picMk id="2" creationId="{87280B0F-CF92-424E-8499-F78E81B895E2}"/>
          </ac:picMkLst>
        </pc:picChg>
      </pc:sldChg>
      <pc:sldChg chg="addSp delSp modSp add">
        <pc:chgData name="Brian Oldenburg" userId="b5e1aa62-4106-4dcb-b1a9-f2fcec81dcab" providerId="ADAL" clId="{BC4351E5-D8F2-4F4A-A2D6-918C72B126A0}" dt="2019-11-03T09:12:35.504" v="1202" actId="20577"/>
        <pc:sldMkLst>
          <pc:docMk/>
          <pc:sldMk cId="4114118616" sldId="1078"/>
        </pc:sldMkLst>
        <pc:spChg chg="mod">
          <ac:chgData name="Brian Oldenburg" userId="b5e1aa62-4106-4dcb-b1a9-f2fcec81dcab" providerId="ADAL" clId="{BC4351E5-D8F2-4F4A-A2D6-918C72B126A0}" dt="2019-11-03T09:12:35.504" v="1202" actId="20577"/>
          <ac:spMkLst>
            <pc:docMk/>
            <pc:sldMk cId="4114118616" sldId="1078"/>
            <ac:spMk id="2" creationId="{37A3B068-9CE5-4EE0-A0A6-DA689F280092}"/>
          </ac:spMkLst>
        </pc:spChg>
        <pc:picChg chg="add del">
          <ac:chgData name="Brian Oldenburg" userId="b5e1aa62-4106-4dcb-b1a9-f2fcec81dcab" providerId="ADAL" clId="{BC4351E5-D8F2-4F4A-A2D6-918C72B126A0}" dt="2019-11-03T05:35:47.471" v="954"/>
          <ac:picMkLst>
            <pc:docMk/>
            <pc:sldMk cId="4114118616" sldId="1078"/>
            <ac:picMk id="3" creationId="{81726C85-EED6-42B7-8F79-328951F003E3}"/>
          </ac:picMkLst>
        </pc:picChg>
      </pc:sldChg>
      <pc:sldChg chg="delSp modSp add del">
        <pc:chgData name="Brian Oldenburg" userId="b5e1aa62-4106-4dcb-b1a9-f2fcec81dcab" providerId="ADAL" clId="{BC4351E5-D8F2-4F4A-A2D6-918C72B126A0}" dt="2019-11-03T09:22:15.839" v="1911" actId="2696"/>
        <pc:sldMkLst>
          <pc:docMk/>
          <pc:sldMk cId="2982661810" sldId="1079"/>
        </pc:sldMkLst>
        <pc:spChg chg="del">
          <ac:chgData name="Brian Oldenburg" userId="b5e1aa62-4106-4dcb-b1a9-f2fcec81dcab" providerId="ADAL" clId="{BC4351E5-D8F2-4F4A-A2D6-918C72B126A0}" dt="2019-11-03T05:38:58.398" v="1023" actId="478"/>
          <ac:spMkLst>
            <pc:docMk/>
            <pc:sldMk cId="2982661810" sldId="1079"/>
            <ac:spMk id="2" creationId="{10490E34-53CA-468E-A134-960085B75780}"/>
          </ac:spMkLst>
        </pc:spChg>
        <pc:spChg chg="mod">
          <ac:chgData name="Brian Oldenburg" userId="b5e1aa62-4106-4dcb-b1a9-f2fcec81dcab" providerId="ADAL" clId="{BC4351E5-D8F2-4F4A-A2D6-918C72B126A0}" dt="2019-11-03T09:12:45.499" v="1203" actId="14100"/>
          <ac:spMkLst>
            <pc:docMk/>
            <pc:sldMk cId="2982661810" sldId="1079"/>
            <ac:spMk id="3" creationId="{5C0935BB-D4C4-47E0-BC43-24AB9E9870DC}"/>
          </ac:spMkLst>
        </pc:spChg>
      </pc:sldChg>
      <pc:sldChg chg="add del">
        <pc:chgData name="Brian Oldenburg" userId="b5e1aa62-4106-4dcb-b1a9-f2fcec81dcab" providerId="ADAL" clId="{BC4351E5-D8F2-4F4A-A2D6-918C72B126A0}" dt="2019-11-03T09:06:58.898" v="1172" actId="2696"/>
        <pc:sldMkLst>
          <pc:docMk/>
          <pc:sldMk cId="2930265085" sldId="1080"/>
        </pc:sldMkLst>
      </pc:sldChg>
      <pc:sldChg chg="addSp delSp modSp add mod setBg setClrOvrMap">
        <pc:chgData name="Brian Oldenburg" userId="b5e1aa62-4106-4dcb-b1a9-f2fcec81dcab" providerId="ADAL" clId="{BC4351E5-D8F2-4F4A-A2D6-918C72B126A0}" dt="2019-11-03T09:12:08.122" v="1179" actId="26606"/>
        <pc:sldMkLst>
          <pc:docMk/>
          <pc:sldMk cId="4017992262" sldId="1080"/>
        </pc:sldMkLst>
        <pc:spChg chg="add del mod">
          <ac:chgData name="Brian Oldenburg" userId="b5e1aa62-4106-4dcb-b1a9-f2fcec81dcab" providerId="ADAL" clId="{BC4351E5-D8F2-4F4A-A2D6-918C72B126A0}" dt="2019-11-03T09:12:08.122" v="1179" actId="26606"/>
          <ac:spMkLst>
            <pc:docMk/>
            <pc:sldMk cId="4017992262" sldId="1080"/>
            <ac:spMk id="2" creationId="{02C5E3A6-5ADA-47FD-A0DD-37F25B73DEA2}"/>
          </ac:spMkLst>
        </pc:spChg>
        <pc:spChg chg="add del mod">
          <ac:chgData name="Brian Oldenburg" userId="b5e1aa62-4106-4dcb-b1a9-f2fcec81dcab" providerId="ADAL" clId="{BC4351E5-D8F2-4F4A-A2D6-918C72B126A0}" dt="2019-11-03T09:12:08.122" v="1179" actId="26606"/>
          <ac:spMkLst>
            <pc:docMk/>
            <pc:sldMk cId="4017992262" sldId="1080"/>
            <ac:spMk id="3" creationId="{3D23A778-F314-47ED-B33C-5CABE5EB5639}"/>
          </ac:spMkLst>
        </pc:spChg>
        <pc:spChg chg="add del">
          <ac:chgData name="Brian Oldenburg" userId="b5e1aa62-4106-4dcb-b1a9-f2fcec81dcab" providerId="ADAL" clId="{BC4351E5-D8F2-4F4A-A2D6-918C72B126A0}" dt="2019-11-03T09:12:08.122" v="1178" actId="26606"/>
          <ac:spMkLst>
            <pc:docMk/>
            <pc:sldMk cId="4017992262" sldId="1080"/>
            <ac:spMk id="9" creationId="{867D4867-5BA7-4462-B2F6-A23F4A622AA7}"/>
          </ac:spMkLst>
        </pc:spChg>
        <pc:spChg chg="add">
          <ac:chgData name="Brian Oldenburg" userId="b5e1aa62-4106-4dcb-b1a9-f2fcec81dcab" providerId="ADAL" clId="{BC4351E5-D8F2-4F4A-A2D6-918C72B126A0}" dt="2019-11-03T09:12:08.122" v="1179" actId="26606"/>
          <ac:spMkLst>
            <pc:docMk/>
            <pc:sldMk cId="4017992262" sldId="1080"/>
            <ac:spMk id="11" creationId="{CB44330D-EA18-4254-AA95-EB49948539B8}"/>
          </ac:spMkLst>
        </pc:spChg>
        <pc:spChg chg="add">
          <ac:chgData name="Brian Oldenburg" userId="b5e1aa62-4106-4dcb-b1a9-f2fcec81dcab" providerId="ADAL" clId="{BC4351E5-D8F2-4F4A-A2D6-918C72B126A0}" dt="2019-11-03T09:12:08.122" v="1179" actId="26606"/>
          <ac:spMkLst>
            <pc:docMk/>
            <pc:sldMk cId="4017992262" sldId="1080"/>
            <ac:spMk id="12" creationId="{32BC26D8-82FB-445E-AA49-62A77D7C1EE0}"/>
          </ac:spMkLst>
        </pc:spChg>
        <pc:picChg chg="add mod">
          <ac:chgData name="Brian Oldenburg" userId="b5e1aa62-4106-4dcb-b1a9-f2fcec81dcab" providerId="ADAL" clId="{BC4351E5-D8F2-4F4A-A2D6-918C72B126A0}" dt="2019-11-03T09:12:08.122" v="1179" actId="26606"/>
          <ac:picMkLst>
            <pc:docMk/>
            <pc:sldMk cId="4017992262" sldId="1080"/>
            <ac:picMk id="4" creationId="{B68AEB02-C34D-489A-826A-00F7B989602D}"/>
          </ac:picMkLst>
        </pc:picChg>
      </pc:sldChg>
      <pc:sldChg chg="modSp add">
        <pc:chgData name="Brian Oldenburg" userId="b5e1aa62-4106-4dcb-b1a9-f2fcec81dcab" providerId="ADAL" clId="{BC4351E5-D8F2-4F4A-A2D6-918C72B126A0}" dt="2019-11-04T00:50:40.489" v="2640" actId="207"/>
        <pc:sldMkLst>
          <pc:docMk/>
          <pc:sldMk cId="2494351315" sldId="1081"/>
        </pc:sldMkLst>
        <pc:spChg chg="mod">
          <ac:chgData name="Brian Oldenburg" userId="b5e1aa62-4106-4dcb-b1a9-f2fcec81dcab" providerId="ADAL" clId="{BC4351E5-D8F2-4F4A-A2D6-918C72B126A0}" dt="2019-11-03T09:14:32.740" v="1423" actId="2711"/>
          <ac:spMkLst>
            <pc:docMk/>
            <pc:sldMk cId="2494351315" sldId="1081"/>
            <ac:spMk id="2" creationId="{16B2150B-82DC-4BC0-A9BE-BAD5DB42DEFB}"/>
          </ac:spMkLst>
        </pc:spChg>
        <pc:spChg chg="mod">
          <ac:chgData name="Brian Oldenburg" userId="b5e1aa62-4106-4dcb-b1a9-f2fcec81dcab" providerId="ADAL" clId="{BC4351E5-D8F2-4F4A-A2D6-918C72B126A0}" dt="2019-11-04T00:50:40.489" v="2640" actId="207"/>
          <ac:spMkLst>
            <pc:docMk/>
            <pc:sldMk cId="2494351315" sldId="1081"/>
            <ac:spMk id="3" creationId="{CC770624-D167-4854-AD67-93830CF63290}"/>
          </ac:spMkLst>
        </pc:spChg>
      </pc:sldChg>
      <pc:sldChg chg="addSp delSp modSp add">
        <pc:chgData name="Brian Oldenburg" userId="b5e1aa62-4106-4dcb-b1a9-f2fcec81dcab" providerId="ADAL" clId="{BC4351E5-D8F2-4F4A-A2D6-918C72B126A0}" dt="2019-11-04T00:49:50.843" v="2555" actId="20577"/>
        <pc:sldMkLst>
          <pc:docMk/>
          <pc:sldMk cId="2636054058" sldId="1082"/>
        </pc:sldMkLst>
        <pc:spChg chg="del">
          <ac:chgData name="Brian Oldenburg" userId="b5e1aa62-4106-4dcb-b1a9-f2fcec81dcab" providerId="ADAL" clId="{BC4351E5-D8F2-4F4A-A2D6-918C72B126A0}" dt="2019-11-03T09:22:45.380" v="1913" actId="478"/>
          <ac:spMkLst>
            <pc:docMk/>
            <pc:sldMk cId="2636054058" sldId="1082"/>
            <ac:spMk id="2" creationId="{1DD103BC-D9F8-4B8B-B3F9-0D2C22DB6058}"/>
          </ac:spMkLst>
        </pc:spChg>
        <pc:spChg chg="mod">
          <ac:chgData name="Brian Oldenburg" userId="b5e1aa62-4106-4dcb-b1a9-f2fcec81dcab" providerId="ADAL" clId="{BC4351E5-D8F2-4F4A-A2D6-918C72B126A0}" dt="2019-11-03T09:22:50.925" v="1915" actId="20577"/>
          <ac:spMkLst>
            <pc:docMk/>
            <pc:sldMk cId="2636054058" sldId="1082"/>
            <ac:spMk id="3" creationId="{997CED81-D6A0-4E16-BAC5-C01C65A6A602}"/>
          </ac:spMkLst>
        </pc:spChg>
        <pc:spChg chg="add mod">
          <ac:chgData name="Brian Oldenburg" userId="b5e1aa62-4106-4dcb-b1a9-f2fcec81dcab" providerId="ADAL" clId="{BC4351E5-D8F2-4F4A-A2D6-918C72B126A0}" dt="2019-11-04T00:49:50.843" v="2555" actId="20577"/>
          <ac:spMkLst>
            <pc:docMk/>
            <pc:sldMk cId="2636054058" sldId="1082"/>
            <ac:spMk id="4" creationId="{AEB62BCA-0069-45E7-BB9A-3844242A7F31}"/>
          </ac:spMkLst>
        </pc:spChg>
      </pc:sldChg>
      <pc:sldChg chg="delSp modSp add">
        <pc:chgData name="Brian Oldenburg" userId="b5e1aa62-4106-4dcb-b1a9-f2fcec81dcab" providerId="ADAL" clId="{BC4351E5-D8F2-4F4A-A2D6-918C72B126A0}" dt="2019-11-03T09:30:22.365" v="2292" actId="5793"/>
        <pc:sldMkLst>
          <pc:docMk/>
          <pc:sldMk cId="2152381954" sldId="1083"/>
        </pc:sldMkLst>
        <pc:spChg chg="del">
          <ac:chgData name="Brian Oldenburg" userId="b5e1aa62-4106-4dcb-b1a9-f2fcec81dcab" providerId="ADAL" clId="{BC4351E5-D8F2-4F4A-A2D6-918C72B126A0}" dt="2019-11-03T09:29:59.318" v="2284" actId="478"/>
          <ac:spMkLst>
            <pc:docMk/>
            <pc:sldMk cId="2152381954" sldId="1083"/>
            <ac:spMk id="2" creationId="{3C627267-6EFF-4F0B-ADC5-F6D5633727FA}"/>
          </ac:spMkLst>
        </pc:spChg>
        <pc:spChg chg="mod">
          <ac:chgData name="Brian Oldenburg" userId="b5e1aa62-4106-4dcb-b1a9-f2fcec81dcab" providerId="ADAL" clId="{BC4351E5-D8F2-4F4A-A2D6-918C72B126A0}" dt="2019-11-03T09:30:22.365" v="2292" actId="5793"/>
          <ac:spMkLst>
            <pc:docMk/>
            <pc:sldMk cId="2152381954" sldId="1083"/>
            <ac:spMk id="3" creationId="{4D8D29B6-93FF-4ACB-9F09-2D91707A28FC}"/>
          </ac:spMkLst>
        </pc:spChg>
      </pc:sldChg>
      <pc:sldChg chg="modSp add del">
        <pc:chgData name="Brian Oldenburg" userId="b5e1aa62-4106-4dcb-b1a9-f2fcec81dcab" providerId="ADAL" clId="{BC4351E5-D8F2-4F4A-A2D6-918C72B126A0}" dt="2019-11-03T09:31:56.811" v="2314" actId="2696"/>
        <pc:sldMkLst>
          <pc:docMk/>
          <pc:sldMk cId="2698286564" sldId="1084"/>
        </pc:sldMkLst>
        <pc:spChg chg="mod">
          <ac:chgData name="Brian Oldenburg" userId="b5e1aa62-4106-4dcb-b1a9-f2fcec81dcab" providerId="ADAL" clId="{BC4351E5-D8F2-4F4A-A2D6-918C72B126A0}" dt="2019-11-03T09:31:51.467" v="2313" actId="20577"/>
          <ac:spMkLst>
            <pc:docMk/>
            <pc:sldMk cId="2698286564" sldId="1084"/>
            <ac:spMk id="2" creationId="{9B22B9D8-1C1F-407F-AB70-B2B8B2C9864B}"/>
          </ac:spMkLst>
        </pc:spChg>
      </pc:sldChg>
      <pc:sldMasterChg chg="del delSldLayout">
        <pc:chgData name="Brian Oldenburg" userId="b5e1aa62-4106-4dcb-b1a9-f2fcec81dcab" providerId="ADAL" clId="{BC4351E5-D8F2-4F4A-A2D6-918C72B126A0}" dt="2019-11-03T00:52:00.638" v="47" actId="2696"/>
        <pc:sldMasterMkLst>
          <pc:docMk/>
          <pc:sldMasterMk cId="3206884658" sldId="2147483905"/>
        </pc:sldMasterMkLst>
        <pc:sldLayoutChg chg="del">
          <pc:chgData name="Brian Oldenburg" userId="b5e1aa62-4106-4dcb-b1a9-f2fcec81dcab" providerId="ADAL" clId="{BC4351E5-D8F2-4F4A-A2D6-918C72B126A0}" dt="2019-11-03T00:52:00.622" v="34" actId="2696"/>
          <pc:sldLayoutMkLst>
            <pc:docMk/>
            <pc:sldMasterMk cId="3206884658" sldId="2147483905"/>
            <pc:sldLayoutMk cId="2977012289" sldId="2147483906"/>
          </pc:sldLayoutMkLst>
        </pc:sldLayoutChg>
        <pc:sldLayoutChg chg="del">
          <pc:chgData name="Brian Oldenburg" userId="b5e1aa62-4106-4dcb-b1a9-f2fcec81dcab" providerId="ADAL" clId="{BC4351E5-D8F2-4F4A-A2D6-918C72B126A0}" dt="2019-11-03T00:52:00.622" v="35" actId="2696"/>
          <pc:sldLayoutMkLst>
            <pc:docMk/>
            <pc:sldMasterMk cId="3206884658" sldId="2147483905"/>
            <pc:sldLayoutMk cId="957974716" sldId="2147483907"/>
          </pc:sldLayoutMkLst>
        </pc:sldLayoutChg>
        <pc:sldLayoutChg chg="del">
          <pc:chgData name="Brian Oldenburg" userId="b5e1aa62-4106-4dcb-b1a9-f2fcec81dcab" providerId="ADAL" clId="{BC4351E5-D8F2-4F4A-A2D6-918C72B126A0}" dt="2019-11-03T00:52:00.622" v="36" actId="2696"/>
          <pc:sldLayoutMkLst>
            <pc:docMk/>
            <pc:sldMasterMk cId="3206884658" sldId="2147483905"/>
            <pc:sldLayoutMk cId="3625974359" sldId="2147483908"/>
          </pc:sldLayoutMkLst>
        </pc:sldLayoutChg>
        <pc:sldLayoutChg chg="del">
          <pc:chgData name="Brian Oldenburg" userId="b5e1aa62-4106-4dcb-b1a9-f2fcec81dcab" providerId="ADAL" clId="{BC4351E5-D8F2-4F4A-A2D6-918C72B126A0}" dt="2019-11-03T00:52:00.622" v="37" actId="2696"/>
          <pc:sldLayoutMkLst>
            <pc:docMk/>
            <pc:sldMasterMk cId="3206884658" sldId="2147483905"/>
            <pc:sldLayoutMk cId="1831515787" sldId="2147483909"/>
          </pc:sldLayoutMkLst>
        </pc:sldLayoutChg>
        <pc:sldLayoutChg chg="del">
          <pc:chgData name="Brian Oldenburg" userId="b5e1aa62-4106-4dcb-b1a9-f2fcec81dcab" providerId="ADAL" clId="{BC4351E5-D8F2-4F4A-A2D6-918C72B126A0}" dt="2019-11-03T00:52:00.622" v="38" actId="2696"/>
          <pc:sldLayoutMkLst>
            <pc:docMk/>
            <pc:sldMasterMk cId="3206884658" sldId="2147483905"/>
            <pc:sldLayoutMk cId="3043773878" sldId="2147483910"/>
          </pc:sldLayoutMkLst>
        </pc:sldLayoutChg>
        <pc:sldLayoutChg chg="del">
          <pc:chgData name="Brian Oldenburg" userId="b5e1aa62-4106-4dcb-b1a9-f2fcec81dcab" providerId="ADAL" clId="{BC4351E5-D8F2-4F4A-A2D6-918C72B126A0}" dt="2019-11-03T00:52:00.622" v="39" actId="2696"/>
          <pc:sldLayoutMkLst>
            <pc:docMk/>
            <pc:sldMasterMk cId="3206884658" sldId="2147483905"/>
            <pc:sldLayoutMk cId="1980953494" sldId="2147483911"/>
          </pc:sldLayoutMkLst>
        </pc:sldLayoutChg>
        <pc:sldLayoutChg chg="del">
          <pc:chgData name="Brian Oldenburg" userId="b5e1aa62-4106-4dcb-b1a9-f2fcec81dcab" providerId="ADAL" clId="{BC4351E5-D8F2-4F4A-A2D6-918C72B126A0}" dt="2019-11-03T00:52:00.622" v="40" actId="2696"/>
          <pc:sldLayoutMkLst>
            <pc:docMk/>
            <pc:sldMasterMk cId="3206884658" sldId="2147483905"/>
            <pc:sldLayoutMk cId="2459794429" sldId="2147483912"/>
          </pc:sldLayoutMkLst>
        </pc:sldLayoutChg>
        <pc:sldLayoutChg chg="del">
          <pc:chgData name="Brian Oldenburg" userId="b5e1aa62-4106-4dcb-b1a9-f2fcec81dcab" providerId="ADAL" clId="{BC4351E5-D8F2-4F4A-A2D6-918C72B126A0}" dt="2019-11-03T00:52:00.638" v="41" actId="2696"/>
          <pc:sldLayoutMkLst>
            <pc:docMk/>
            <pc:sldMasterMk cId="3206884658" sldId="2147483905"/>
            <pc:sldLayoutMk cId="1497422487" sldId="2147483913"/>
          </pc:sldLayoutMkLst>
        </pc:sldLayoutChg>
        <pc:sldLayoutChg chg="del">
          <pc:chgData name="Brian Oldenburg" userId="b5e1aa62-4106-4dcb-b1a9-f2fcec81dcab" providerId="ADAL" clId="{BC4351E5-D8F2-4F4A-A2D6-918C72B126A0}" dt="2019-11-03T00:52:00.638" v="42" actId="2696"/>
          <pc:sldLayoutMkLst>
            <pc:docMk/>
            <pc:sldMasterMk cId="3206884658" sldId="2147483905"/>
            <pc:sldLayoutMk cId="3250687123" sldId="2147483914"/>
          </pc:sldLayoutMkLst>
        </pc:sldLayoutChg>
        <pc:sldLayoutChg chg="del">
          <pc:chgData name="Brian Oldenburg" userId="b5e1aa62-4106-4dcb-b1a9-f2fcec81dcab" providerId="ADAL" clId="{BC4351E5-D8F2-4F4A-A2D6-918C72B126A0}" dt="2019-11-03T00:52:00.638" v="43" actId="2696"/>
          <pc:sldLayoutMkLst>
            <pc:docMk/>
            <pc:sldMasterMk cId="3206884658" sldId="2147483905"/>
            <pc:sldLayoutMk cId="2590308715" sldId="2147483915"/>
          </pc:sldLayoutMkLst>
        </pc:sldLayoutChg>
        <pc:sldLayoutChg chg="del">
          <pc:chgData name="Brian Oldenburg" userId="b5e1aa62-4106-4dcb-b1a9-f2fcec81dcab" providerId="ADAL" clId="{BC4351E5-D8F2-4F4A-A2D6-918C72B126A0}" dt="2019-11-03T00:52:00.638" v="44" actId="2696"/>
          <pc:sldLayoutMkLst>
            <pc:docMk/>
            <pc:sldMasterMk cId="3206884658" sldId="2147483905"/>
            <pc:sldLayoutMk cId="2278579579" sldId="2147483916"/>
          </pc:sldLayoutMkLst>
        </pc:sldLayoutChg>
        <pc:sldLayoutChg chg="del">
          <pc:chgData name="Brian Oldenburg" userId="b5e1aa62-4106-4dcb-b1a9-f2fcec81dcab" providerId="ADAL" clId="{BC4351E5-D8F2-4F4A-A2D6-918C72B126A0}" dt="2019-11-03T00:52:00.638" v="45" actId="2696"/>
          <pc:sldLayoutMkLst>
            <pc:docMk/>
            <pc:sldMasterMk cId="3206884658" sldId="2147483905"/>
            <pc:sldLayoutMk cId="1747743361" sldId="2147483917"/>
          </pc:sldLayoutMkLst>
        </pc:sldLayoutChg>
        <pc:sldLayoutChg chg="del">
          <pc:chgData name="Brian Oldenburg" userId="b5e1aa62-4106-4dcb-b1a9-f2fcec81dcab" providerId="ADAL" clId="{BC4351E5-D8F2-4F4A-A2D6-918C72B126A0}" dt="2019-11-03T00:52:00.638" v="46" actId="2696"/>
          <pc:sldLayoutMkLst>
            <pc:docMk/>
            <pc:sldMasterMk cId="3206884658" sldId="2147483905"/>
            <pc:sldLayoutMk cId="3050171113" sldId="2147483918"/>
          </pc:sldLayoutMkLst>
        </pc:sldLayoutChg>
      </pc:sldMasterChg>
      <pc:sldMasterChg chg="del delSldLayout">
        <pc:chgData name="Brian Oldenburg" userId="b5e1aa62-4106-4dcb-b1a9-f2fcec81dcab" providerId="ADAL" clId="{BC4351E5-D8F2-4F4A-A2D6-918C72B126A0}" dt="2019-11-03T00:52:01.755" v="60" actId="2696"/>
        <pc:sldMasterMkLst>
          <pc:docMk/>
          <pc:sldMasterMk cId="2578510279" sldId="2147483954"/>
        </pc:sldMasterMkLst>
        <pc:sldLayoutChg chg="del">
          <pc:chgData name="Brian Oldenburg" userId="b5e1aa62-4106-4dcb-b1a9-f2fcec81dcab" providerId="ADAL" clId="{BC4351E5-D8F2-4F4A-A2D6-918C72B126A0}" dt="2019-11-03T00:52:01.740" v="49" actId="2696"/>
          <pc:sldLayoutMkLst>
            <pc:docMk/>
            <pc:sldMasterMk cId="2578510279" sldId="2147483954"/>
            <pc:sldLayoutMk cId="2648375873" sldId="2147483955"/>
          </pc:sldLayoutMkLst>
        </pc:sldLayoutChg>
        <pc:sldLayoutChg chg="del">
          <pc:chgData name="Brian Oldenburg" userId="b5e1aa62-4106-4dcb-b1a9-f2fcec81dcab" providerId="ADAL" clId="{BC4351E5-D8F2-4F4A-A2D6-918C72B126A0}" dt="2019-11-03T00:52:01.740" v="50" actId="2696"/>
          <pc:sldLayoutMkLst>
            <pc:docMk/>
            <pc:sldMasterMk cId="2578510279" sldId="2147483954"/>
            <pc:sldLayoutMk cId="1101527924" sldId="2147483956"/>
          </pc:sldLayoutMkLst>
        </pc:sldLayoutChg>
        <pc:sldLayoutChg chg="del">
          <pc:chgData name="Brian Oldenburg" userId="b5e1aa62-4106-4dcb-b1a9-f2fcec81dcab" providerId="ADAL" clId="{BC4351E5-D8F2-4F4A-A2D6-918C72B126A0}" dt="2019-11-03T00:52:01.740" v="51" actId="2696"/>
          <pc:sldLayoutMkLst>
            <pc:docMk/>
            <pc:sldMasterMk cId="2578510279" sldId="2147483954"/>
            <pc:sldLayoutMk cId="1298948003" sldId="2147483957"/>
          </pc:sldLayoutMkLst>
        </pc:sldLayoutChg>
        <pc:sldLayoutChg chg="del">
          <pc:chgData name="Brian Oldenburg" userId="b5e1aa62-4106-4dcb-b1a9-f2fcec81dcab" providerId="ADAL" clId="{BC4351E5-D8F2-4F4A-A2D6-918C72B126A0}" dt="2019-11-03T00:52:01.740" v="52" actId="2696"/>
          <pc:sldLayoutMkLst>
            <pc:docMk/>
            <pc:sldMasterMk cId="2578510279" sldId="2147483954"/>
            <pc:sldLayoutMk cId="2526009508" sldId="2147483958"/>
          </pc:sldLayoutMkLst>
        </pc:sldLayoutChg>
        <pc:sldLayoutChg chg="del">
          <pc:chgData name="Brian Oldenburg" userId="b5e1aa62-4106-4dcb-b1a9-f2fcec81dcab" providerId="ADAL" clId="{BC4351E5-D8F2-4F4A-A2D6-918C72B126A0}" dt="2019-11-03T00:52:01.740" v="53" actId="2696"/>
          <pc:sldLayoutMkLst>
            <pc:docMk/>
            <pc:sldMasterMk cId="2578510279" sldId="2147483954"/>
            <pc:sldLayoutMk cId="457483142" sldId="2147483959"/>
          </pc:sldLayoutMkLst>
        </pc:sldLayoutChg>
        <pc:sldLayoutChg chg="del">
          <pc:chgData name="Brian Oldenburg" userId="b5e1aa62-4106-4dcb-b1a9-f2fcec81dcab" providerId="ADAL" clId="{BC4351E5-D8F2-4F4A-A2D6-918C72B126A0}" dt="2019-11-03T00:52:01.740" v="54" actId="2696"/>
          <pc:sldLayoutMkLst>
            <pc:docMk/>
            <pc:sldMasterMk cId="2578510279" sldId="2147483954"/>
            <pc:sldLayoutMk cId="3249506799" sldId="2147483960"/>
          </pc:sldLayoutMkLst>
        </pc:sldLayoutChg>
        <pc:sldLayoutChg chg="del">
          <pc:chgData name="Brian Oldenburg" userId="b5e1aa62-4106-4dcb-b1a9-f2fcec81dcab" providerId="ADAL" clId="{BC4351E5-D8F2-4F4A-A2D6-918C72B126A0}" dt="2019-11-03T00:52:01.740" v="55" actId="2696"/>
          <pc:sldLayoutMkLst>
            <pc:docMk/>
            <pc:sldMasterMk cId="2578510279" sldId="2147483954"/>
            <pc:sldLayoutMk cId="260178863" sldId="2147483961"/>
          </pc:sldLayoutMkLst>
        </pc:sldLayoutChg>
        <pc:sldLayoutChg chg="del">
          <pc:chgData name="Brian Oldenburg" userId="b5e1aa62-4106-4dcb-b1a9-f2fcec81dcab" providerId="ADAL" clId="{BC4351E5-D8F2-4F4A-A2D6-918C72B126A0}" dt="2019-11-03T00:52:01.755" v="56" actId="2696"/>
          <pc:sldLayoutMkLst>
            <pc:docMk/>
            <pc:sldMasterMk cId="2578510279" sldId="2147483954"/>
            <pc:sldLayoutMk cId="2064995191" sldId="2147483962"/>
          </pc:sldLayoutMkLst>
        </pc:sldLayoutChg>
        <pc:sldLayoutChg chg="del">
          <pc:chgData name="Brian Oldenburg" userId="b5e1aa62-4106-4dcb-b1a9-f2fcec81dcab" providerId="ADAL" clId="{BC4351E5-D8F2-4F4A-A2D6-918C72B126A0}" dt="2019-11-03T00:52:01.755" v="57" actId="2696"/>
          <pc:sldLayoutMkLst>
            <pc:docMk/>
            <pc:sldMasterMk cId="2578510279" sldId="2147483954"/>
            <pc:sldLayoutMk cId="1120109205" sldId="2147483963"/>
          </pc:sldLayoutMkLst>
        </pc:sldLayoutChg>
        <pc:sldLayoutChg chg="del">
          <pc:chgData name="Brian Oldenburg" userId="b5e1aa62-4106-4dcb-b1a9-f2fcec81dcab" providerId="ADAL" clId="{BC4351E5-D8F2-4F4A-A2D6-918C72B126A0}" dt="2019-11-03T00:52:01.755" v="58" actId="2696"/>
          <pc:sldLayoutMkLst>
            <pc:docMk/>
            <pc:sldMasterMk cId="2578510279" sldId="2147483954"/>
            <pc:sldLayoutMk cId="2886988792" sldId="2147483964"/>
          </pc:sldLayoutMkLst>
        </pc:sldLayoutChg>
        <pc:sldLayoutChg chg="del">
          <pc:chgData name="Brian Oldenburg" userId="b5e1aa62-4106-4dcb-b1a9-f2fcec81dcab" providerId="ADAL" clId="{BC4351E5-D8F2-4F4A-A2D6-918C72B126A0}" dt="2019-11-03T00:52:01.755" v="59" actId="2696"/>
          <pc:sldLayoutMkLst>
            <pc:docMk/>
            <pc:sldMasterMk cId="2578510279" sldId="2147483954"/>
            <pc:sldLayoutMk cId="2608275546" sldId="2147483965"/>
          </pc:sldLayoutMkLst>
        </pc:sldLayoutChg>
      </pc:sldMasterChg>
      <pc:sldMasterChg chg="del delSldLayout">
        <pc:chgData name="Brian Oldenburg" userId="b5e1aa62-4106-4dcb-b1a9-f2fcec81dcab" providerId="ADAL" clId="{BC4351E5-D8F2-4F4A-A2D6-918C72B126A0}" dt="2019-11-03T00:52:00.106" v="32" actId="2696"/>
        <pc:sldMasterMkLst>
          <pc:docMk/>
          <pc:sldMasterMk cId="1165770327" sldId="2147484027"/>
        </pc:sldMasterMkLst>
        <pc:sldLayoutChg chg="del">
          <pc:chgData name="Brian Oldenburg" userId="b5e1aa62-4106-4dcb-b1a9-f2fcec81dcab" providerId="ADAL" clId="{BC4351E5-D8F2-4F4A-A2D6-918C72B126A0}" dt="2019-11-03T00:52:00.091" v="20" actId="2696"/>
          <pc:sldLayoutMkLst>
            <pc:docMk/>
            <pc:sldMasterMk cId="1165770327" sldId="2147484027"/>
            <pc:sldLayoutMk cId="2204627606" sldId="2147484028"/>
          </pc:sldLayoutMkLst>
        </pc:sldLayoutChg>
        <pc:sldLayoutChg chg="del">
          <pc:chgData name="Brian Oldenburg" userId="b5e1aa62-4106-4dcb-b1a9-f2fcec81dcab" providerId="ADAL" clId="{BC4351E5-D8F2-4F4A-A2D6-918C72B126A0}" dt="2019-11-03T00:52:00.091" v="21" actId="2696"/>
          <pc:sldLayoutMkLst>
            <pc:docMk/>
            <pc:sldMasterMk cId="1165770327" sldId="2147484027"/>
            <pc:sldLayoutMk cId="2516481251" sldId="2147484029"/>
          </pc:sldLayoutMkLst>
        </pc:sldLayoutChg>
        <pc:sldLayoutChg chg="del">
          <pc:chgData name="Brian Oldenburg" userId="b5e1aa62-4106-4dcb-b1a9-f2fcec81dcab" providerId="ADAL" clId="{BC4351E5-D8F2-4F4A-A2D6-918C72B126A0}" dt="2019-11-03T00:52:00.091" v="22" actId="2696"/>
          <pc:sldLayoutMkLst>
            <pc:docMk/>
            <pc:sldMasterMk cId="1165770327" sldId="2147484027"/>
            <pc:sldLayoutMk cId="1803119033" sldId="2147484030"/>
          </pc:sldLayoutMkLst>
        </pc:sldLayoutChg>
        <pc:sldLayoutChg chg="del">
          <pc:chgData name="Brian Oldenburg" userId="b5e1aa62-4106-4dcb-b1a9-f2fcec81dcab" providerId="ADAL" clId="{BC4351E5-D8F2-4F4A-A2D6-918C72B126A0}" dt="2019-11-03T00:52:00.091" v="23" actId="2696"/>
          <pc:sldLayoutMkLst>
            <pc:docMk/>
            <pc:sldMasterMk cId="1165770327" sldId="2147484027"/>
            <pc:sldLayoutMk cId="4272147010" sldId="2147484031"/>
          </pc:sldLayoutMkLst>
        </pc:sldLayoutChg>
        <pc:sldLayoutChg chg="del">
          <pc:chgData name="Brian Oldenburg" userId="b5e1aa62-4106-4dcb-b1a9-f2fcec81dcab" providerId="ADAL" clId="{BC4351E5-D8F2-4F4A-A2D6-918C72B126A0}" dt="2019-11-03T00:52:00.091" v="24" actId="2696"/>
          <pc:sldLayoutMkLst>
            <pc:docMk/>
            <pc:sldMasterMk cId="1165770327" sldId="2147484027"/>
            <pc:sldLayoutMk cId="1548713878" sldId="2147484032"/>
          </pc:sldLayoutMkLst>
        </pc:sldLayoutChg>
        <pc:sldLayoutChg chg="del">
          <pc:chgData name="Brian Oldenburg" userId="b5e1aa62-4106-4dcb-b1a9-f2fcec81dcab" providerId="ADAL" clId="{BC4351E5-D8F2-4F4A-A2D6-918C72B126A0}" dt="2019-11-03T00:52:00.091" v="25" actId="2696"/>
          <pc:sldLayoutMkLst>
            <pc:docMk/>
            <pc:sldMasterMk cId="1165770327" sldId="2147484027"/>
            <pc:sldLayoutMk cId="588147118" sldId="2147484033"/>
          </pc:sldLayoutMkLst>
        </pc:sldLayoutChg>
        <pc:sldLayoutChg chg="del">
          <pc:chgData name="Brian Oldenburg" userId="b5e1aa62-4106-4dcb-b1a9-f2fcec81dcab" providerId="ADAL" clId="{BC4351E5-D8F2-4F4A-A2D6-918C72B126A0}" dt="2019-11-03T00:52:00.091" v="26" actId="2696"/>
          <pc:sldLayoutMkLst>
            <pc:docMk/>
            <pc:sldMasterMk cId="1165770327" sldId="2147484027"/>
            <pc:sldLayoutMk cId="1263239722" sldId="2147484034"/>
          </pc:sldLayoutMkLst>
        </pc:sldLayoutChg>
        <pc:sldLayoutChg chg="del">
          <pc:chgData name="Brian Oldenburg" userId="b5e1aa62-4106-4dcb-b1a9-f2fcec81dcab" providerId="ADAL" clId="{BC4351E5-D8F2-4F4A-A2D6-918C72B126A0}" dt="2019-11-03T00:52:00.091" v="27" actId="2696"/>
          <pc:sldLayoutMkLst>
            <pc:docMk/>
            <pc:sldMasterMk cId="1165770327" sldId="2147484027"/>
            <pc:sldLayoutMk cId="491039082" sldId="2147484035"/>
          </pc:sldLayoutMkLst>
        </pc:sldLayoutChg>
        <pc:sldLayoutChg chg="del">
          <pc:chgData name="Brian Oldenburg" userId="b5e1aa62-4106-4dcb-b1a9-f2fcec81dcab" providerId="ADAL" clId="{BC4351E5-D8F2-4F4A-A2D6-918C72B126A0}" dt="2019-11-03T00:52:00.091" v="28" actId="2696"/>
          <pc:sldLayoutMkLst>
            <pc:docMk/>
            <pc:sldMasterMk cId="1165770327" sldId="2147484027"/>
            <pc:sldLayoutMk cId="2137811061" sldId="2147484036"/>
          </pc:sldLayoutMkLst>
        </pc:sldLayoutChg>
        <pc:sldLayoutChg chg="del">
          <pc:chgData name="Brian Oldenburg" userId="b5e1aa62-4106-4dcb-b1a9-f2fcec81dcab" providerId="ADAL" clId="{BC4351E5-D8F2-4F4A-A2D6-918C72B126A0}" dt="2019-11-03T00:52:00.091" v="29" actId="2696"/>
          <pc:sldLayoutMkLst>
            <pc:docMk/>
            <pc:sldMasterMk cId="1165770327" sldId="2147484027"/>
            <pc:sldLayoutMk cId="1593079496" sldId="2147484037"/>
          </pc:sldLayoutMkLst>
        </pc:sldLayoutChg>
        <pc:sldLayoutChg chg="del">
          <pc:chgData name="Brian Oldenburg" userId="b5e1aa62-4106-4dcb-b1a9-f2fcec81dcab" providerId="ADAL" clId="{BC4351E5-D8F2-4F4A-A2D6-918C72B126A0}" dt="2019-11-03T00:52:00.091" v="30" actId="2696"/>
          <pc:sldLayoutMkLst>
            <pc:docMk/>
            <pc:sldMasterMk cId="1165770327" sldId="2147484027"/>
            <pc:sldLayoutMk cId="3937385896" sldId="2147484038"/>
          </pc:sldLayoutMkLst>
        </pc:sldLayoutChg>
        <pc:sldLayoutChg chg="del">
          <pc:chgData name="Brian Oldenburg" userId="b5e1aa62-4106-4dcb-b1a9-f2fcec81dcab" providerId="ADAL" clId="{BC4351E5-D8F2-4F4A-A2D6-918C72B126A0}" dt="2019-11-03T00:52:00.091" v="31" actId="2696"/>
          <pc:sldLayoutMkLst>
            <pc:docMk/>
            <pc:sldMasterMk cId="1165770327" sldId="2147484027"/>
            <pc:sldLayoutMk cId="1953645906" sldId="214748403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337EE4-54EE-674C-9E9F-8BD843621F13}" type="doc">
      <dgm:prSet loTypeId="urn:microsoft.com/office/officeart/2005/8/layout/process1" loCatId="" qsTypeId="urn:microsoft.com/office/officeart/2005/8/quickstyle/simple1" qsCatId="simple" csTypeId="urn:microsoft.com/office/officeart/2005/8/colors/accent1_2" csCatId="accent1" phldr="1"/>
      <dgm:spPr/>
    </dgm:pt>
    <dgm:pt modelId="{9811556C-4409-7C49-A840-9357AE1FE63E}">
      <dgm:prSet phldrT="[Text]" custT="1">
        <dgm:style>
          <a:lnRef idx="2">
            <a:schemeClr val="dk1"/>
          </a:lnRef>
          <a:fillRef idx="1">
            <a:schemeClr val="lt1"/>
          </a:fillRef>
          <a:effectRef idx="0">
            <a:schemeClr val="dk1"/>
          </a:effectRef>
          <a:fontRef idx="minor">
            <a:schemeClr val="dk1"/>
          </a:fontRef>
        </dgm:style>
      </dgm:prSet>
      <dgm:spPr/>
      <dgm:t>
        <a:bodyPr/>
        <a:lstStyle/>
        <a:p>
          <a:pPr algn="ctr">
            <a:lnSpc>
              <a:spcPct val="100000"/>
            </a:lnSpc>
          </a:pPr>
          <a:r>
            <a:rPr lang="en-US" sz="2400" b="1" dirty="0">
              <a:solidFill>
                <a:srgbClr val="FF0000"/>
              </a:solidFill>
            </a:rPr>
            <a:t>Discovery for clinical and public health science</a:t>
          </a:r>
        </a:p>
        <a:p>
          <a:pPr algn="ctr">
            <a:lnSpc>
              <a:spcPct val="90000"/>
            </a:lnSpc>
          </a:pPr>
          <a:r>
            <a:rPr lang="en-US" sz="1800" dirty="0"/>
            <a:t>Pre-implementation research for new programs, products &amp; services</a:t>
          </a:r>
          <a:endParaRPr lang="en-US" sz="2400" b="1" dirty="0">
            <a:solidFill>
              <a:srgbClr val="FF0000"/>
            </a:solidFill>
          </a:endParaRPr>
        </a:p>
      </dgm:t>
    </dgm:pt>
    <dgm:pt modelId="{6C57B01F-6885-5A4F-BB09-B23F817794B0}" type="parTrans" cxnId="{2032F225-25FC-B942-8706-91446CB7ED4C}">
      <dgm:prSet/>
      <dgm:spPr/>
      <dgm:t>
        <a:bodyPr/>
        <a:lstStyle/>
        <a:p>
          <a:pPr algn="ctr"/>
          <a:endParaRPr lang="en-US"/>
        </a:p>
      </dgm:t>
    </dgm:pt>
    <dgm:pt modelId="{86E79A88-C173-F747-93C5-844DB829E8C2}" type="sibTrans" cxnId="{2032F225-25FC-B942-8706-91446CB7ED4C}">
      <dgm:prSet/>
      <dgm:spPr>
        <a:solidFill>
          <a:srgbClr val="154780"/>
        </a:solidFill>
      </dgm:spPr>
      <dgm:t>
        <a:bodyPr/>
        <a:lstStyle/>
        <a:p>
          <a:pPr algn="ctr"/>
          <a:endParaRPr lang="en-US"/>
        </a:p>
      </dgm:t>
    </dgm:pt>
    <dgm:pt modelId="{06682B52-999C-704F-8572-CC671CE6AC04}">
      <dgm:prSet phldrT="[Text]" custT="1">
        <dgm:style>
          <a:lnRef idx="2">
            <a:schemeClr val="dk1"/>
          </a:lnRef>
          <a:fillRef idx="1">
            <a:schemeClr val="lt1"/>
          </a:fillRef>
          <a:effectRef idx="0">
            <a:schemeClr val="dk1"/>
          </a:effectRef>
          <a:fontRef idx="minor">
            <a:schemeClr val="dk1"/>
          </a:fontRef>
        </dgm:style>
      </dgm:prSet>
      <dgm:spPr/>
      <dgm:t>
        <a:bodyPr/>
        <a:lstStyle/>
        <a:p>
          <a:pPr algn="ctr"/>
          <a:r>
            <a:rPr lang="en-US" sz="2400" b="1" dirty="0">
              <a:solidFill>
                <a:srgbClr val="FF0000"/>
              </a:solidFill>
            </a:rPr>
            <a:t>Evidence for </a:t>
          </a:r>
          <a:r>
            <a:rPr lang="en-US" sz="2400" b="1" dirty="0" err="1">
              <a:solidFill>
                <a:srgbClr val="FF0000"/>
              </a:solidFill>
            </a:rPr>
            <a:t>Implemen-tation</a:t>
          </a:r>
          <a:endParaRPr lang="en-US" sz="2400" b="1" dirty="0">
            <a:solidFill>
              <a:srgbClr val="FF0000"/>
            </a:solidFill>
          </a:endParaRPr>
        </a:p>
      </dgm:t>
    </dgm:pt>
    <dgm:pt modelId="{1290699C-EADA-EE44-9BBB-5E54CCE5DD81}" type="parTrans" cxnId="{504E18B9-815A-064B-866E-1B8FF044A7DD}">
      <dgm:prSet/>
      <dgm:spPr/>
      <dgm:t>
        <a:bodyPr/>
        <a:lstStyle/>
        <a:p>
          <a:pPr algn="ctr"/>
          <a:endParaRPr lang="en-US"/>
        </a:p>
      </dgm:t>
    </dgm:pt>
    <dgm:pt modelId="{3533D9B8-052C-E545-A03B-A90481BA21FB}" type="sibTrans" cxnId="{504E18B9-815A-064B-866E-1B8FF044A7DD}">
      <dgm:prSet/>
      <dgm:spPr>
        <a:solidFill>
          <a:srgbClr val="154780"/>
        </a:solidFill>
      </dgm:spPr>
      <dgm:t>
        <a:bodyPr/>
        <a:lstStyle/>
        <a:p>
          <a:pPr algn="ctr"/>
          <a:endParaRPr lang="en-US"/>
        </a:p>
      </dgm:t>
    </dgm:pt>
    <dgm:pt modelId="{64BA0EA9-5A51-7248-B0F2-D44CFB54BD8A}">
      <dgm:prSet phldrT="[Text]" custT="1">
        <dgm:style>
          <a:lnRef idx="2">
            <a:schemeClr val="dk1"/>
          </a:lnRef>
          <a:fillRef idx="1">
            <a:schemeClr val="lt1"/>
          </a:fillRef>
          <a:effectRef idx="0">
            <a:schemeClr val="dk1"/>
          </a:effectRef>
          <a:fontRef idx="minor">
            <a:schemeClr val="dk1"/>
          </a:fontRef>
        </dgm:style>
      </dgm:prSet>
      <dgm:spPr/>
      <dgm:t>
        <a:bodyPr/>
        <a:lstStyle/>
        <a:p>
          <a:pPr algn="ctr"/>
          <a:r>
            <a:rPr lang="en-US" sz="2400" b="1" dirty="0">
              <a:solidFill>
                <a:srgbClr val="FF0000"/>
              </a:solidFill>
            </a:rPr>
            <a:t>Program Evaluation</a:t>
          </a:r>
        </a:p>
      </dgm:t>
    </dgm:pt>
    <dgm:pt modelId="{BB133FBF-19DC-7F4F-BF70-E9964E114716}" type="parTrans" cxnId="{C481FE56-4AD1-0D4E-B9BF-68ABA5D66C70}">
      <dgm:prSet/>
      <dgm:spPr/>
      <dgm:t>
        <a:bodyPr/>
        <a:lstStyle/>
        <a:p>
          <a:pPr algn="ctr"/>
          <a:endParaRPr lang="en-US"/>
        </a:p>
      </dgm:t>
    </dgm:pt>
    <dgm:pt modelId="{D9705E27-563A-044F-BEC0-FA6EFFC7DE37}" type="sibTrans" cxnId="{C481FE56-4AD1-0D4E-B9BF-68ABA5D66C70}">
      <dgm:prSet/>
      <dgm:spPr/>
      <dgm:t>
        <a:bodyPr/>
        <a:lstStyle/>
        <a:p>
          <a:pPr algn="ctr"/>
          <a:endParaRPr lang="en-US"/>
        </a:p>
      </dgm:t>
    </dgm:pt>
    <dgm:pt modelId="{7309B61A-2D9F-EB43-AD1E-E12F6CD08827}">
      <dgm:prSet custT="1">
        <dgm:style>
          <a:lnRef idx="2">
            <a:schemeClr val="dk1"/>
          </a:lnRef>
          <a:fillRef idx="1">
            <a:schemeClr val="lt1"/>
          </a:fillRef>
          <a:effectRef idx="0">
            <a:schemeClr val="dk1"/>
          </a:effectRef>
          <a:fontRef idx="minor">
            <a:schemeClr val="dk1"/>
          </a:fontRef>
        </dgm:style>
      </dgm:prSet>
      <dgm:spPr/>
      <dgm:t>
        <a:bodyPr/>
        <a:lstStyle/>
        <a:p>
          <a:pPr algn="ctr"/>
          <a:r>
            <a:rPr lang="en-US" sz="2400" b="1" dirty="0">
              <a:solidFill>
                <a:srgbClr val="FF0000"/>
              </a:solidFill>
            </a:rPr>
            <a:t>Proof of Concept</a:t>
          </a:r>
        </a:p>
        <a:p>
          <a:pPr algn="ctr"/>
          <a:endParaRPr lang="en-US" sz="2400" b="1" dirty="0">
            <a:solidFill>
              <a:srgbClr val="FF0000"/>
            </a:solidFill>
          </a:endParaRPr>
        </a:p>
      </dgm:t>
    </dgm:pt>
    <dgm:pt modelId="{F2DB1A7B-79CB-8F4B-BEBB-A6577D871943}" type="parTrans" cxnId="{417E5CD4-9161-6E48-A096-D0CA2DD6426A}">
      <dgm:prSet/>
      <dgm:spPr/>
      <dgm:t>
        <a:bodyPr/>
        <a:lstStyle/>
        <a:p>
          <a:pPr algn="ctr"/>
          <a:endParaRPr lang="en-US"/>
        </a:p>
      </dgm:t>
    </dgm:pt>
    <dgm:pt modelId="{CAB5F357-1D53-984E-8101-D8850F31EBAC}" type="sibTrans" cxnId="{417E5CD4-9161-6E48-A096-D0CA2DD6426A}">
      <dgm:prSet/>
      <dgm:spPr>
        <a:solidFill>
          <a:srgbClr val="154780"/>
        </a:solidFill>
      </dgm:spPr>
      <dgm:t>
        <a:bodyPr/>
        <a:lstStyle/>
        <a:p>
          <a:pPr algn="ctr"/>
          <a:endParaRPr lang="en-US"/>
        </a:p>
      </dgm:t>
    </dgm:pt>
    <dgm:pt modelId="{B20DABED-869A-1849-A3D7-55C4C25023CD}">
      <dgm:prSet phldrT="[Text]" custT="1">
        <dgm:style>
          <a:lnRef idx="2">
            <a:schemeClr val="dk1"/>
          </a:lnRef>
          <a:fillRef idx="1">
            <a:schemeClr val="lt1"/>
          </a:fillRef>
          <a:effectRef idx="0">
            <a:schemeClr val="dk1"/>
          </a:effectRef>
          <a:fontRef idx="minor">
            <a:schemeClr val="dk1"/>
          </a:fontRef>
        </dgm:style>
      </dgm:prSet>
      <dgm:spPr/>
      <dgm:t>
        <a:bodyPr/>
        <a:lstStyle/>
        <a:p>
          <a:pPr algn="ctr"/>
          <a:r>
            <a:rPr lang="en-US" sz="1800" dirty="0"/>
            <a:t>How does it work in real-world settings? Improve quality, equity, efficiency?</a:t>
          </a:r>
        </a:p>
      </dgm:t>
    </dgm:pt>
    <dgm:pt modelId="{1D7712EA-EED2-0C47-A035-0A5078B35C56}" type="parTrans" cxnId="{BA8B22EE-70B0-AC42-A9A1-46592C2E3605}">
      <dgm:prSet/>
      <dgm:spPr/>
      <dgm:t>
        <a:bodyPr/>
        <a:lstStyle/>
        <a:p>
          <a:pPr algn="ctr"/>
          <a:endParaRPr lang="en-US"/>
        </a:p>
      </dgm:t>
    </dgm:pt>
    <dgm:pt modelId="{B52B3DA6-8E14-BC4F-9E69-F154B0DFF414}" type="sibTrans" cxnId="{BA8B22EE-70B0-AC42-A9A1-46592C2E3605}">
      <dgm:prSet/>
      <dgm:spPr/>
      <dgm:t>
        <a:bodyPr/>
        <a:lstStyle/>
        <a:p>
          <a:pPr algn="ctr"/>
          <a:endParaRPr lang="en-US"/>
        </a:p>
      </dgm:t>
    </dgm:pt>
    <dgm:pt modelId="{265E330B-6EFE-2542-963D-8018E3912B83}">
      <dgm:prSet phldrT="[Text]" custT="1">
        <dgm:style>
          <a:lnRef idx="2">
            <a:schemeClr val="dk1"/>
          </a:lnRef>
          <a:fillRef idx="1">
            <a:schemeClr val="lt1"/>
          </a:fillRef>
          <a:effectRef idx="0">
            <a:schemeClr val="dk1"/>
          </a:effectRef>
          <a:fontRef idx="minor">
            <a:schemeClr val="dk1"/>
          </a:fontRef>
        </dgm:style>
      </dgm:prSet>
      <dgm:spPr/>
      <dgm:t>
        <a:bodyPr/>
        <a:lstStyle/>
        <a:p>
          <a:pPr algn="ctr"/>
          <a:r>
            <a:rPr lang="en-US" sz="1800" dirty="0"/>
            <a:t>How does it inform scale-up, integration, sustainability?</a:t>
          </a:r>
        </a:p>
      </dgm:t>
    </dgm:pt>
    <dgm:pt modelId="{CA298CD1-5D61-B541-BF85-BC1FDAF5A9A1}" type="parTrans" cxnId="{13DF751D-F5B2-E447-82D7-1A3C3CB84AA4}">
      <dgm:prSet/>
      <dgm:spPr/>
      <dgm:t>
        <a:bodyPr/>
        <a:lstStyle/>
        <a:p>
          <a:pPr algn="ctr"/>
          <a:endParaRPr lang="en-US"/>
        </a:p>
      </dgm:t>
    </dgm:pt>
    <dgm:pt modelId="{31150265-3CC7-0C4C-8249-1E9626F29BE8}" type="sibTrans" cxnId="{13DF751D-F5B2-E447-82D7-1A3C3CB84AA4}">
      <dgm:prSet/>
      <dgm:spPr/>
      <dgm:t>
        <a:bodyPr/>
        <a:lstStyle/>
        <a:p>
          <a:pPr algn="ctr"/>
          <a:endParaRPr lang="en-US"/>
        </a:p>
      </dgm:t>
    </dgm:pt>
    <dgm:pt modelId="{6EF36734-51A1-F241-BEE7-9D4FE1ECFDBB}">
      <dgm:prSet custT="1">
        <dgm:style>
          <a:lnRef idx="2">
            <a:schemeClr val="dk1"/>
          </a:lnRef>
          <a:fillRef idx="1">
            <a:schemeClr val="lt1"/>
          </a:fillRef>
          <a:effectRef idx="0">
            <a:schemeClr val="dk1"/>
          </a:effectRef>
          <a:fontRef idx="minor">
            <a:schemeClr val="dk1"/>
          </a:fontRef>
        </dgm:style>
      </dgm:prSet>
      <dgm:spPr/>
      <dgm:t>
        <a:bodyPr/>
        <a:lstStyle/>
        <a:p>
          <a:pPr algn="ctr"/>
          <a:r>
            <a:rPr lang="en-US" sz="1800" dirty="0"/>
            <a:t>Does it work? Is it safe?</a:t>
          </a:r>
        </a:p>
      </dgm:t>
    </dgm:pt>
    <dgm:pt modelId="{5DC2BCB9-676B-E74C-9DE7-2336AE609446}" type="sibTrans" cxnId="{34583E68-D33D-124B-9C17-31944B426F91}">
      <dgm:prSet/>
      <dgm:spPr/>
      <dgm:t>
        <a:bodyPr/>
        <a:lstStyle/>
        <a:p>
          <a:pPr algn="ctr"/>
          <a:endParaRPr lang="en-US"/>
        </a:p>
      </dgm:t>
    </dgm:pt>
    <dgm:pt modelId="{02E99EDB-9550-654F-896F-8715E48434BD}" type="parTrans" cxnId="{34583E68-D33D-124B-9C17-31944B426F91}">
      <dgm:prSet/>
      <dgm:spPr/>
      <dgm:t>
        <a:bodyPr/>
        <a:lstStyle/>
        <a:p>
          <a:pPr algn="ctr"/>
          <a:endParaRPr lang="en-US"/>
        </a:p>
      </dgm:t>
    </dgm:pt>
    <dgm:pt modelId="{9A5D6366-2628-BE41-8890-39C21A74B61E}" type="pres">
      <dgm:prSet presAssocID="{48337EE4-54EE-674C-9E9F-8BD843621F13}" presName="Name0" presStyleCnt="0">
        <dgm:presLayoutVars>
          <dgm:dir/>
          <dgm:resizeHandles val="exact"/>
        </dgm:presLayoutVars>
      </dgm:prSet>
      <dgm:spPr/>
    </dgm:pt>
    <dgm:pt modelId="{19D3DB75-0BB9-6941-8CAC-9486E877E99D}" type="pres">
      <dgm:prSet presAssocID="{9811556C-4409-7C49-A840-9357AE1FE63E}" presName="node" presStyleLbl="node1" presStyleIdx="0" presStyleCnt="4" custScaleX="115965">
        <dgm:presLayoutVars>
          <dgm:bulletEnabled val="1"/>
        </dgm:presLayoutVars>
      </dgm:prSet>
      <dgm:spPr/>
    </dgm:pt>
    <dgm:pt modelId="{33420103-A40C-9842-BEAD-FC8E692DF2D9}" type="pres">
      <dgm:prSet presAssocID="{86E79A88-C173-F747-93C5-844DB829E8C2}" presName="sibTrans" presStyleLbl="sibTrans2D1" presStyleIdx="0" presStyleCnt="3"/>
      <dgm:spPr/>
    </dgm:pt>
    <dgm:pt modelId="{56660BD5-F847-4B4F-B439-B3AA978DF608}" type="pres">
      <dgm:prSet presAssocID="{86E79A88-C173-F747-93C5-844DB829E8C2}" presName="connectorText" presStyleLbl="sibTrans2D1" presStyleIdx="0" presStyleCnt="3"/>
      <dgm:spPr/>
    </dgm:pt>
    <dgm:pt modelId="{F63CDB2F-E3D0-B843-8486-8C0AC07ED33F}" type="pres">
      <dgm:prSet presAssocID="{7309B61A-2D9F-EB43-AD1E-E12F6CD08827}" presName="node" presStyleLbl="node1" presStyleIdx="1" presStyleCnt="4">
        <dgm:presLayoutVars>
          <dgm:bulletEnabled val="1"/>
        </dgm:presLayoutVars>
      </dgm:prSet>
      <dgm:spPr/>
    </dgm:pt>
    <dgm:pt modelId="{41662AB6-C4AE-284D-BFA7-84D7197F02F9}" type="pres">
      <dgm:prSet presAssocID="{CAB5F357-1D53-984E-8101-D8850F31EBAC}" presName="sibTrans" presStyleLbl="sibTrans2D1" presStyleIdx="1" presStyleCnt="3"/>
      <dgm:spPr/>
    </dgm:pt>
    <dgm:pt modelId="{76FD747C-12B5-AB45-8B0D-60E458D62039}" type="pres">
      <dgm:prSet presAssocID="{CAB5F357-1D53-984E-8101-D8850F31EBAC}" presName="connectorText" presStyleLbl="sibTrans2D1" presStyleIdx="1" presStyleCnt="3"/>
      <dgm:spPr/>
    </dgm:pt>
    <dgm:pt modelId="{B0F1D92D-1FDD-744A-8492-B02F2F9260C1}" type="pres">
      <dgm:prSet presAssocID="{06682B52-999C-704F-8572-CC671CE6AC04}" presName="node" presStyleLbl="node1" presStyleIdx="2" presStyleCnt="4">
        <dgm:presLayoutVars>
          <dgm:bulletEnabled val="1"/>
        </dgm:presLayoutVars>
      </dgm:prSet>
      <dgm:spPr/>
    </dgm:pt>
    <dgm:pt modelId="{670A70A5-A344-C244-9B78-6303FFCEEED9}" type="pres">
      <dgm:prSet presAssocID="{3533D9B8-052C-E545-A03B-A90481BA21FB}" presName="sibTrans" presStyleLbl="sibTrans2D1" presStyleIdx="2" presStyleCnt="3"/>
      <dgm:spPr/>
    </dgm:pt>
    <dgm:pt modelId="{70B841A2-26D5-C947-BC9D-41E69E7E7D65}" type="pres">
      <dgm:prSet presAssocID="{3533D9B8-052C-E545-A03B-A90481BA21FB}" presName="connectorText" presStyleLbl="sibTrans2D1" presStyleIdx="2" presStyleCnt="3"/>
      <dgm:spPr/>
    </dgm:pt>
    <dgm:pt modelId="{C8B2E629-5132-E14A-AE56-9A2FC8C754BA}" type="pres">
      <dgm:prSet presAssocID="{64BA0EA9-5A51-7248-B0F2-D44CFB54BD8A}" presName="node" presStyleLbl="node1" presStyleIdx="3" presStyleCnt="4">
        <dgm:presLayoutVars>
          <dgm:bulletEnabled val="1"/>
        </dgm:presLayoutVars>
      </dgm:prSet>
      <dgm:spPr/>
    </dgm:pt>
  </dgm:ptLst>
  <dgm:cxnLst>
    <dgm:cxn modelId="{13DF751D-F5B2-E447-82D7-1A3C3CB84AA4}" srcId="{64BA0EA9-5A51-7248-B0F2-D44CFB54BD8A}" destId="{265E330B-6EFE-2542-963D-8018E3912B83}" srcOrd="0" destOrd="0" parTransId="{CA298CD1-5D61-B541-BF85-BC1FDAF5A9A1}" sibTransId="{31150265-3CC7-0C4C-8249-1E9626F29BE8}"/>
    <dgm:cxn modelId="{2032F225-25FC-B942-8706-91446CB7ED4C}" srcId="{48337EE4-54EE-674C-9E9F-8BD843621F13}" destId="{9811556C-4409-7C49-A840-9357AE1FE63E}" srcOrd="0" destOrd="0" parTransId="{6C57B01F-6885-5A4F-BB09-B23F817794B0}" sibTransId="{86E79A88-C173-F747-93C5-844DB829E8C2}"/>
    <dgm:cxn modelId="{63E3C729-B8F8-C041-8BAA-DD368C55B5B7}" type="presOf" srcId="{3533D9B8-052C-E545-A03B-A90481BA21FB}" destId="{670A70A5-A344-C244-9B78-6303FFCEEED9}" srcOrd="0" destOrd="0" presId="urn:microsoft.com/office/officeart/2005/8/layout/process1"/>
    <dgm:cxn modelId="{10BB812B-359E-D542-8E43-0C7C7995D575}" type="presOf" srcId="{CAB5F357-1D53-984E-8101-D8850F31EBAC}" destId="{41662AB6-C4AE-284D-BFA7-84D7197F02F9}" srcOrd="0" destOrd="0" presId="urn:microsoft.com/office/officeart/2005/8/layout/process1"/>
    <dgm:cxn modelId="{B3EA9434-20AC-8846-8EF2-8550F3C611F1}" type="presOf" srcId="{6EF36734-51A1-F241-BEE7-9D4FE1ECFDBB}" destId="{F63CDB2F-E3D0-B843-8486-8C0AC07ED33F}" srcOrd="0" destOrd="1" presId="urn:microsoft.com/office/officeart/2005/8/layout/process1"/>
    <dgm:cxn modelId="{F9AD543B-9A86-1E40-BDD6-938B44F37AAF}" type="presOf" srcId="{64BA0EA9-5A51-7248-B0F2-D44CFB54BD8A}" destId="{C8B2E629-5132-E14A-AE56-9A2FC8C754BA}" srcOrd="0" destOrd="0" presId="urn:microsoft.com/office/officeart/2005/8/layout/process1"/>
    <dgm:cxn modelId="{34583E68-D33D-124B-9C17-31944B426F91}" srcId="{7309B61A-2D9F-EB43-AD1E-E12F6CD08827}" destId="{6EF36734-51A1-F241-BEE7-9D4FE1ECFDBB}" srcOrd="0" destOrd="0" parTransId="{02E99EDB-9550-654F-896F-8715E48434BD}" sibTransId="{5DC2BCB9-676B-E74C-9DE7-2336AE609446}"/>
    <dgm:cxn modelId="{C481FE56-4AD1-0D4E-B9BF-68ABA5D66C70}" srcId="{48337EE4-54EE-674C-9E9F-8BD843621F13}" destId="{64BA0EA9-5A51-7248-B0F2-D44CFB54BD8A}" srcOrd="3" destOrd="0" parTransId="{BB133FBF-19DC-7F4F-BF70-E9964E114716}" sibTransId="{D9705E27-563A-044F-BEC0-FA6EFFC7DE37}"/>
    <dgm:cxn modelId="{C75C9687-95E4-824D-9969-6A41C8CA5592}" type="presOf" srcId="{86E79A88-C173-F747-93C5-844DB829E8C2}" destId="{56660BD5-F847-4B4F-B439-B3AA978DF608}" srcOrd="1" destOrd="0" presId="urn:microsoft.com/office/officeart/2005/8/layout/process1"/>
    <dgm:cxn modelId="{EE0C298E-DF2D-C14D-B3D5-94EB06AD9862}" type="presOf" srcId="{B20DABED-869A-1849-A3D7-55C4C25023CD}" destId="{B0F1D92D-1FDD-744A-8492-B02F2F9260C1}" srcOrd="0" destOrd="1" presId="urn:microsoft.com/office/officeart/2005/8/layout/process1"/>
    <dgm:cxn modelId="{3CBE01B9-3ECD-C243-918C-2B90F6435EDE}" type="presOf" srcId="{3533D9B8-052C-E545-A03B-A90481BA21FB}" destId="{70B841A2-26D5-C947-BC9D-41E69E7E7D65}" srcOrd="1" destOrd="0" presId="urn:microsoft.com/office/officeart/2005/8/layout/process1"/>
    <dgm:cxn modelId="{504E18B9-815A-064B-866E-1B8FF044A7DD}" srcId="{48337EE4-54EE-674C-9E9F-8BD843621F13}" destId="{06682B52-999C-704F-8572-CC671CE6AC04}" srcOrd="2" destOrd="0" parTransId="{1290699C-EADA-EE44-9BBB-5E54CCE5DD81}" sibTransId="{3533D9B8-052C-E545-A03B-A90481BA21FB}"/>
    <dgm:cxn modelId="{7BDBFECC-8C24-F64F-837E-133021DA2F9C}" type="presOf" srcId="{265E330B-6EFE-2542-963D-8018E3912B83}" destId="{C8B2E629-5132-E14A-AE56-9A2FC8C754BA}" srcOrd="0" destOrd="1" presId="urn:microsoft.com/office/officeart/2005/8/layout/process1"/>
    <dgm:cxn modelId="{1F0917CE-398D-4C40-9A93-56B722E6C109}" type="presOf" srcId="{06682B52-999C-704F-8572-CC671CE6AC04}" destId="{B0F1D92D-1FDD-744A-8492-B02F2F9260C1}" srcOrd="0" destOrd="0" presId="urn:microsoft.com/office/officeart/2005/8/layout/process1"/>
    <dgm:cxn modelId="{417E5CD4-9161-6E48-A096-D0CA2DD6426A}" srcId="{48337EE4-54EE-674C-9E9F-8BD843621F13}" destId="{7309B61A-2D9F-EB43-AD1E-E12F6CD08827}" srcOrd="1" destOrd="0" parTransId="{F2DB1A7B-79CB-8F4B-BEBB-A6577D871943}" sibTransId="{CAB5F357-1D53-984E-8101-D8850F31EBAC}"/>
    <dgm:cxn modelId="{6C9BE0D9-D371-A349-8748-A48F2834CB3B}" type="presOf" srcId="{CAB5F357-1D53-984E-8101-D8850F31EBAC}" destId="{76FD747C-12B5-AB45-8B0D-60E458D62039}" srcOrd="1" destOrd="0" presId="urn:microsoft.com/office/officeart/2005/8/layout/process1"/>
    <dgm:cxn modelId="{9EFC80DB-2515-3E46-A5F2-6C944C2FA1C7}" type="presOf" srcId="{9811556C-4409-7C49-A840-9357AE1FE63E}" destId="{19D3DB75-0BB9-6941-8CAC-9486E877E99D}" srcOrd="0" destOrd="0" presId="urn:microsoft.com/office/officeart/2005/8/layout/process1"/>
    <dgm:cxn modelId="{6A85C4E2-ACB1-354A-A7D8-9FC9F2B59EE5}" type="presOf" srcId="{48337EE4-54EE-674C-9E9F-8BD843621F13}" destId="{9A5D6366-2628-BE41-8890-39C21A74B61E}" srcOrd="0" destOrd="0" presId="urn:microsoft.com/office/officeart/2005/8/layout/process1"/>
    <dgm:cxn modelId="{5B007AE3-B3B6-DB42-A633-044ADE5977FF}" type="presOf" srcId="{7309B61A-2D9F-EB43-AD1E-E12F6CD08827}" destId="{F63CDB2F-E3D0-B843-8486-8C0AC07ED33F}" srcOrd="0" destOrd="0" presId="urn:microsoft.com/office/officeart/2005/8/layout/process1"/>
    <dgm:cxn modelId="{BA8B22EE-70B0-AC42-A9A1-46592C2E3605}" srcId="{06682B52-999C-704F-8572-CC671CE6AC04}" destId="{B20DABED-869A-1849-A3D7-55C4C25023CD}" srcOrd="0" destOrd="0" parTransId="{1D7712EA-EED2-0C47-A035-0A5078B35C56}" sibTransId="{B52B3DA6-8E14-BC4F-9E69-F154B0DFF414}"/>
    <dgm:cxn modelId="{4995F5F4-5E44-044E-A855-0BB85BFC9688}" type="presOf" srcId="{86E79A88-C173-F747-93C5-844DB829E8C2}" destId="{33420103-A40C-9842-BEAD-FC8E692DF2D9}" srcOrd="0" destOrd="0" presId="urn:microsoft.com/office/officeart/2005/8/layout/process1"/>
    <dgm:cxn modelId="{AF7B806F-DBB6-4F49-93C6-C2E8FCDBCFEC}" type="presParOf" srcId="{9A5D6366-2628-BE41-8890-39C21A74B61E}" destId="{19D3DB75-0BB9-6941-8CAC-9486E877E99D}" srcOrd="0" destOrd="0" presId="urn:microsoft.com/office/officeart/2005/8/layout/process1"/>
    <dgm:cxn modelId="{00927674-0391-204A-9FDF-0A6746D69B18}" type="presParOf" srcId="{9A5D6366-2628-BE41-8890-39C21A74B61E}" destId="{33420103-A40C-9842-BEAD-FC8E692DF2D9}" srcOrd="1" destOrd="0" presId="urn:microsoft.com/office/officeart/2005/8/layout/process1"/>
    <dgm:cxn modelId="{FE78BF9F-7998-FE4A-82FB-3942D45CFFD7}" type="presParOf" srcId="{33420103-A40C-9842-BEAD-FC8E692DF2D9}" destId="{56660BD5-F847-4B4F-B439-B3AA978DF608}" srcOrd="0" destOrd="0" presId="urn:microsoft.com/office/officeart/2005/8/layout/process1"/>
    <dgm:cxn modelId="{E76F4DEC-5FCA-F847-8AA7-DAFDB0D1F408}" type="presParOf" srcId="{9A5D6366-2628-BE41-8890-39C21A74B61E}" destId="{F63CDB2F-E3D0-B843-8486-8C0AC07ED33F}" srcOrd="2" destOrd="0" presId="urn:microsoft.com/office/officeart/2005/8/layout/process1"/>
    <dgm:cxn modelId="{3F0CD3F4-56D2-E34B-913B-C93F0D2BBD43}" type="presParOf" srcId="{9A5D6366-2628-BE41-8890-39C21A74B61E}" destId="{41662AB6-C4AE-284D-BFA7-84D7197F02F9}" srcOrd="3" destOrd="0" presId="urn:microsoft.com/office/officeart/2005/8/layout/process1"/>
    <dgm:cxn modelId="{50D0F5AB-FD06-244F-ABA6-12DD481B97FF}" type="presParOf" srcId="{41662AB6-C4AE-284D-BFA7-84D7197F02F9}" destId="{76FD747C-12B5-AB45-8B0D-60E458D62039}" srcOrd="0" destOrd="0" presId="urn:microsoft.com/office/officeart/2005/8/layout/process1"/>
    <dgm:cxn modelId="{21467257-50EF-3041-98A0-A1AFB25B4E02}" type="presParOf" srcId="{9A5D6366-2628-BE41-8890-39C21A74B61E}" destId="{B0F1D92D-1FDD-744A-8492-B02F2F9260C1}" srcOrd="4" destOrd="0" presId="urn:microsoft.com/office/officeart/2005/8/layout/process1"/>
    <dgm:cxn modelId="{AB810184-A597-4C42-831D-008722075A03}" type="presParOf" srcId="{9A5D6366-2628-BE41-8890-39C21A74B61E}" destId="{670A70A5-A344-C244-9B78-6303FFCEEED9}" srcOrd="5" destOrd="0" presId="urn:microsoft.com/office/officeart/2005/8/layout/process1"/>
    <dgm:cxn modelId="{74FD4592-1650-7F42-A210-854455690F8E}" type="presParOf" srcId="{670A70A5-A344-C244-9B78-6303FFCEEED9}" destId="{70B841A2-26D5-C947-BC9D-41E69E7E7D65}" srcOrd="0" destOrd="0" presId="urn:microsoft.com/office/officeart/2005/8/layout/process1"/>
    <dgm:cxn modelId="{8154187F-58B9-104E-B751-2CD864F6FF17}" type="presParOf" srcId="{9A5D6366-2628-BE41-8890-39C21A74B61E}" destId="{C8B2E629-5132-E14A-AE56-9A2FC8C754BA}"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356A0A-05A9-42CC-8EFF-D76ACC03EA7C}"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GB"/>
        </a:p>
      </dgm:t>
    </dgm:pt>
    <dgm:pt modelId="{F691215C-BC4D-4307-B892-67D60FF6E9F5}">
      <dgm:prSet/>
      <dgm:spPr/>
      <dgm:t>
        <a:bodyPr/>
        <a:lstStyle/>
        <a:p>
          <a:pPr rtl="0"/>
          <a:r>
            <a:rPr lang="en-US"/>
            <a:t>Context specific </a:t>
          </a:r>
          <a:endParaRPr lang="en-GB"/>
        </a:p>
      </dgm:t>
    </dgm:pt>
    <dgm:pt modelId="{EDCC7D60-AB7C-4FE5-8F62-4C756CA60251}" type="parTrans" cxnId="{9C4CC519-AD1C-4226-99B9-E1F384DA6B89}">
      <dgm:prSet/>
      <dgm:spPr/>
      <dgm:t>
        <a:bodyPr/>
        <a:lstStyle/>
        <a:p>
          <a:endParaRPr lang="en-GB"/>
        </a:p>
      </dgm:t>
    </dgm:pt>
    <dgm:pt modelId="{1124045A-D14F-4596-AF3D-6DE1367ABBFC}" type="sibTrans" cxnId="{9C4CC519-AD1C-4226-99B9-E1F384DA6B89}">
      <dgm:prSet/>
      <dgm:spPr/>
      <dgm:t>
        <a:bodyPr/>
        <a:lstStyle/>
        <a:p>
          <a:endParaRPr lang="en-GB"/>
        </a:p>
      </dgm:t>
    </dgm:pt>
    <dgm:pt modelId="{6947C39B-E233-47D4-BE0C-0AEE9F72F4C5}">
      <dgm:prSet/>
      <dgm:spPr/>
      <dgm:t>
        <a:bodyPr/>
        <a:lstStyle/>
        <a:p>
          <a:pPr rtl="0"/>
          <a:r>
            <a:rPr lang="en-US" dirty="0"/>
            <a:t>Relevant and agenda setting </a:t>
          </a:r>
          <a:endParaRPr lang="en-GB" dirty="0"/>
        </a:p>
      </dgm:t>
    </dgm:pt>
    <dgm:pt modelId="{F9DB2F58-E023-4F79-9DFE-24B6EF0E413D}" type="parTrans" cxnId="{21F250E8-313C-4CE8-BA83-C7A1DA0ED370}">
      <dgm:prSet/>
      <dgm:spPr/>
      <dgm:t>
        <a:bodyPr/>
        <a:lstStyle/>
        <a:p>
          <a:endParaRPr lang="en-GB"/>
        </a:p>
      </dgm:t>
    </dgm:pt>
    <dgm:pt modelId="{516A02F3-2479-4EF8-9A86-87DE8FB9B0D3}" type="sibTrans" cxnId="{21F250E8-313C-4CE8-BA83-C7A1DA0ED370}">
      <dgm:prSet/>
      <dgm:spPr/>
      <dgm:t>
        <a:bodyPr/>
        <a:lstStyle/>
        <a:p>
          <a:endParaRPr lang="en-GB"/>
        </a:p>
      </dgm:t>
    </dgm:pt>
    <dgm:pt modelId="{87C44666-6497-47CB-8B17-8A5E95BE5B7A}">
      <dgm:prSet/>
      <dgm:spPr/>
      <dgm:t>
        <a:bodyPr/>
        <a:lstStyle/>
        <a:p>
          <a:pPr rtl="0"/>
          <a:r>
            <a:rPr lang="en-US" dirty="0"/>
            <a:t>Methods fit for purpose </a:t>
          </a:r>
          <a:endParaRPr lang="en-GB" dirty="0"/>
        </a:p>
      </dgm:t>
    </dgm:pt>
    <dgm:pt modelId="{DBFC1165-AD89-43AC-BE6A-A2C224FC3F42}" type="parTrans" cxnId="{BB5F1E8C-88E7-4692-B609-02EB2A0D008C}">
      <dgm:prSet/>
      <dgm:spPr/>
      <dgm:t>
        <a:bodyPr/>
        <a:lstStyle/>
        <a:p>
          <a:endParaRPr lang="en-GB"/>
        </a:p>
      </dgm:t>
    </dgm:pt>
    <dgm:pt modelId="{98075B77-8855-4CB3-B76F-CAF4FBFF2229}" type="sibTrans" cxnId="{BB5F1E8C-88E7-4692-B609-02EB2A0D008C}">
      <dgm:prSet/>
      <dgm:spPr/>
      <dgm:t>
        <a:bodyPr/>
        <a:lstStyle/>
        <a:p>
          <a:endParaRPr lang="en-GB"/>
        </a:p>
      </dgm:t>
    </dgm:pt>
    <dgm:pt modelId="{E284BCF3-CE71-478F-97BF-EC7410CA80D9}">
      <dgm:prSet/>
      <dgm:spPr/>
      <dgm:t>
        <a:bodyPr/>
        <a:lstStyle/>
        <a:p>
          <a:pPr rtl="0"/>
          <a:r>
            <a:rPr lang="en-US" dirty="0"/>
            <a:t>Demand-driven </a:t>
          </a:r>
          <a:endParaRPr lang="en-GB" dirty="0"/>
        </a:p>
      </dgm:t>
    </dgm:pt>
    <dgm:pt modelId="{487573B7-14AA-4087-8A55-E1BDFD1EA737}" type="parTrans" cxnId="{CDFDAE88-00FD-4062-B62E-7CEE5CF11E73}">
      <dgm:prSet/>
      <dgm:spPr/>
      <dgm:t>
        <a:bodyPr/>
        <a:lstStyle/>
        <a:p>
          <a:endParaRPr lang="en-GB"/>
        </a:p>
      </dgm:t>
    </dgm:pt>
    <dgm:pt modelId="{0DACC565-2B6D-443A-96C2-E862485719C6}" type="sibTrans" cxnId="{CDFDAE88-00FD-4062-B62E-7CEE5CF11E73}">
      <dgm:prSet/>
      <dgm:spPr/>
      <dgm:t>
        <a:bodyPr/>
        <a:lstStyle/>
        <a:p>
          <a:endParaRPr lang="en-GB"/>
        </a:p>
      </dgm:t>
    </dgm:pt>
    <dgm:pt modelId="{9ECD824B-D938-4CFE-B891-053B90F08E39}">
      <dgm:prSet/>
      <dgm:spPr/>
      <dgm:t>
        <a:bodyPr/>
        <a:lstStyle/>
        <a:p>
          <a:pPr rtl="0"/>
          <a:r>
            <a:rPr lang="en-US" dirty="0"/>
            <a:t>Multi-stakeholder and multidisciplinary </a:t>
          </a:r>
          <a:endParaRPr lang="en-GB" dirty="0"/>
        </a:p>
      </dgm:t>
    </dgm:pt>
    <dgm:pt modelId="{9E703BDF-8627-4490-A0E8-C2A37C396761}" type="parTrans" cxnId="{B4CED9FA-9C44-4AC0-A879-D6551DBAB255}">
      <dgm:prSet/>
      <dgm:spPr/>
      <dgm:t>
        <a:bodyPr/>
        <a:lstStyle/>
        <a:p>
          <a:endParaRPr lang="en-GB"/>
        </a:p>
      </dgm:t>
    </dgm:pt>
    <dgm:pt modelId="{C0B61622-F750-404F-9698-12A1E6BED318}" type="sibTrans" cxnId="{B4CED9FA-9C44-4AC0-A879-D6551DBAB255}">
      <dgm:prSet/>
      <dgm:spPr/>
      <dgm:t>
        <a:bodyPr/>
        <a:lstStyle/>
        <a:p>
          <a:endParaRPr lang="en-GB"/>
        </a:p>
      </dgm:t>
    </dgm:pt>
    <dgm:pt modelId="{8AED5ED6-67F6-43BC-98D1-774390182573}">
      <dgm:prSet/>
      <dgm:spPr/>
      <dgm:t>
        <a:bodyPr/>
        <a:lstStyle/>
        <a:p>
          <a:pPr rtl="0"/>
          <a:r>
            <a:rPr lang="en-US" dirty="0"/>
            <a:t>Real world </a:t>
          </a:r>
          <a:endParaRPr lang="en-GB" dirty="0"/>
        </a:p>
      </dgm:t>
    </dgm:pt>
    <dgm:pt modelId="{2BA96790-656F-4C76-AC19-09FF41A26EB9}" type="parTrans" cxnId="{D4029692-0532-446B-907D-7D521F6B4476}">
      <dgm:prSet/>
      <dgm:spPr/>
      <dgm:t>
        <a:bodyPr/>
        <a:lstStyle/>
        <a:p>
          <a:endParaRPr lang="en-GB"/>
        </a:p>
      </dgm:t>
    </dgm:pt>
    <dgm:pt modelId="{5496474D-790D-4E84-A6AA-554DC43F1FD8}" type="sibTrans" cxnId="{D4029692-0532-446B-907D-7D521F6B4476}">
      <dgm:prSet/>
      <dgm:spPr/>
      <dgm:t>
        <a:bodyPr/>
        <a:lstStyle/>
        <a:p>
          <a:endParaRPr lang="en-GB"/>
        </a:p>
      </dgm:t>
    </dgm:pt>
    <dgm:pt modelId="{F79AA8CF-98FA-42D2-AE8F-A2CE191DF4DB}">
      <dgm:prSet/>
      <dgm:spPr/>
      <dgm:t>
        <a:bodyPr/>
        <a:lstStyle/>
        <a:p>
          <a:pPr rtl="0"/>
          <a:r>
            <a:rPr lang="en-US"/>
            <a:t>Real Time </a:t>
          </a:r>
          <a:endParaRPr lang="en-GB"/>
        </a:p>
      </dgm:t>
    </dgm:pt>
    <dgm:pt modelId="{34971872-561B-452F-A99F-B4FDD297A6FF}" type="parTrans" cxnId="{A020B2FA-E3FF-4BBE-B0ED-21EB12C2B9DF}">
      <dgm:prSet/>
      <dgm:spPr/>
      <dgm:t>
        <a:bodyPr/>
        <a:lstStyle/>
        <a:p>
          <a:endParaRPr lang="en-GB"/>
        </a:p>
      </dgm:t>
    </dgm:pt>
    <dgm:pt modelId="{CDFF43B8-A2F6-483D-B27E-54461BD7EECC}" type="sibTrans" cxnId="{A020B2FA-E3FF-4BBE-B0ED-21EB12C2B9DF}">
      <dgm:prSet/>
      <dgm:spPr/>
      <dgm:t>
        <a:bodyPr/>
        <a:lstStyle/>
        <a:p>
          <a:endParaRPr lang="en-GB"/>
        </a:p>
      </dgm:t>
    </dgm:pt>
    <dgm:pt modelId="{1B240DDD-BAD9-4001-BFBB-F5E086320C76}">
      <dgm:prSet/>
      <dgm:spPr/>
      <dgm:t>
        <a:bodyPr/>
        <a:lstStyle/>
        <a:p>
          <a:pPr rtl="0"/>
          <a:r>
            <a:rPr lang="en-US" dirty="0"/>
            <a:t>Focus equally on process and outcomes </a:t>
          </a:r>
          <a:endParaRPr lang="en-GB" dirty="0"/>
        </a:p>
      </dgm:t>
    </dgm:pt>
    <dgm:pt modelId="{EFDB92DE-7969-4723-AF8B-942CE7C0BBC0}" type="parTrans" cxnId="{86CED247-62C9-4C9F-9258-4C3E8A6D8D0F}">
      <dgm:prSet/>
      <dgm:spPr/>
      <dgm:t>
        <a:bodyPr/>
        <a:lstStyle/>
        <a:p>
          <a:endParaRPr lang="en-GB"/>
        </a:p>
      </dgm:t>
    </dgm:pt>
    <dgm:pt modelId="{4F5B83B3-68B2-449C-AFA4-D373955312FA}" type="sibTrans" cxnId="{86CED247-62C9-4C9F-9258-4C3E8A6D8D0F}">
      <dgm:prSet/>
      <dgm:spPr/>
      <dgm:t>
        <a:bodyPr/>
        <a:lstStyle/>
        <a:p>
          <a:endParaRPr lang="en-GB"/>
        </a:p>
      </dgm:t>
    </dgm:pt>
    <dgm:pt modelId="{9A2D7C4A-EAEC-4EB0-A83D-30A8DEA9FB0D}" type="pres">
      <dgm:prSet presAssocID="{5F356A0A-05A9-42CC-8EFF-D76ACC03EA7C}" presName="diagram" presStyleCnt="0">
        <dgm:presLayoutVars>
          <dgm:dir/>
          <dgm:resizeHandles val="exact"/>
        </dgm:presLayoutVars>
      </dgm:prSet>
      <dgm:spPr/>
    </dgm:pt>
    <dgm:pt modelId="{51E61B00-D5A9-45FB-B183-9DC0B1F94449}" type="pres">
      <dgm:prSet presAssocID="{F691215C-BC4D-4307-B892-67D60FF6E9F5}" presName="node" presStyleLbl="node1" presStyleIdx="0" presStyleCnt="8">
        <dgm:presLayoutVars>
          <dgm:bulletEnabled val="1"/>
        </dgm:presLayoutVars>
      </dgm:prSet>
      <dgm:spPr/>
    </dgm:pt>
    <dgm:pt modelId="{70CBCE98-59D1-412D-BF4D-8A8A7F8C6E57}" type="pres">
      <dgm:prSet presAssocID="{1124045A-D14F-4596-AF3D-6DE1367ABBFC}" presName="sibTrans" presStyleCnt="0"/>
      <dgm:spPr/>
    </dgm:pt>
    <dgm:pt modelId="{82CCA00C-EFD1-42FE-8222-129FEC70017C}" type="pres">
      <dgm:prSet presAssocID="{6947C39B-E233-47D4-BE0C-0AEE9F72F4C5}" presName="node" presStyleLbl="node1" presStyleIdx="1" presStyleCnt="8">
        <dgm:presLayoutVars>
          <dgm:bulletEnabled val="1"/>
        </dgm:presLayoutVars>
      </dgm:prSet>
      <dgm:spPr/>
    </dgm:pt>
    <dgm:pt modelId="{E09339FD-8AFD-428A-A510-24961A544883}" type="pres">
      <dgm:prSet presAssocID="{516A02F3-2479-4EF8-9A86-87DE8FB9B0D3}" presName="sibTrans" presStyleCnt="0"/>
      <dgm:spPr/>
    </dgm:pt>
    <dgm:pt modelId="{839ADED5-7DB6-47F7-8FD5-BFA62C6D6FC0}" type="pres">
      <dgm:prSet presAssocID="{87C44666-6497-47CB-8B17-8A5E95BE5B7A}" presName="node" presStyleLbl="node1" presStyleIdx="2" presStyleCnt="8">
        <dgm:presLayoutVars>
          <dgm:bulletEnabled val="1"/>
        </dgm:presLayoutVars>
      </dgm:prSet>
      <dgm:spPr/>
    </dgm:pt>
    <dgm:pt modelId="{377C8F7F-22CB-4957-A880-64E3CF4B090F}" type="pres">
      <dgm:prSet presAssocID="{98075B77-8855-4CB3-B76F-CAF4FBFF2229}" presName="sibTrans" presStyleCnt="0"/>
      <dgm:spPr/>
    </dgm:pt>
    <dgm:pt modelId="{95B68079-FA73-46AE-946F-5E4435681861}" type="pres">
      <dgm:prSet presAssocID="{E284BCF3-CE71-478F-97BF-EC7410CA80D9}" presName="node" presStyleLbl="node1" presStyleIdx="3" presStyleCnt="8">
        <dgm:presLayoutVars>
          <dgm:bulletEnabled val="1"/>
        </dgm:presLayoutVars>
      </dgm:prSet>
      <dgm:spPr/>
    </dgm:pt>
    <dgm:pt modelId="{1A746445-2DB5-4AE5-B010-BDBE4BB7C674}" type="pres">
      <dgm:prSet presAssocID="{0DACC565-2B6D-443A-96C2-E862485719C6}" presName="sibTrans" presStyleCnt="0"/>
      <dgm:spPr/>
    </dgm:pt>
    <dgm:pt modelId="{0EAD1E48-DC65-4746-A218-24A79F676A07}" type="pres">
      <dgm:prSet presAssocID="{9ECD824B-D938-4CFE-B891-053B90F08E39}" presName="node" presStyleLbl="node1" presStyleIdx="4" presStyleCnt="8">
        <dgm:presLayoutVars>
          <dgm:bulletEnabled val="1"/>
        </dgm:presLayoutVars>
      </dgm:prSet>
      <dgm:spPr/>
    </dgm:pt>
    <dgm:pt modelId="{219248F3-3488-4DED-B4F5-E17359EE8AED}" type="pres">
      <dgm:prSet presAssocID="{C0B61622-F750-404F-9698-12A1E6BED318}" presName="sibTrans" presStyleCnt="0"/>
      <dgm:spPr/>
    </dgm:pt>
    <dgm:pt modelId="{D7335864-C3C1-4ACA-BAF4-98904C55E22D}" type="pres">
      <dgm:prSet presAssocID="{8AED5ED6-67F6-43BC-98D1-774390182573}" presName="node" presStyleLbl="node1" presStyleIdx="5" presStyleCnt="8">
        <dgm:presLayoutVars>
          <dgm:bulletEnabled val="1"/>
        </dgm:presLayoutVars>
      </dgm:prSet>
      <dgm:spPr/>
    </dgm:pt>
    <dgm:pt modelId="{46EF0D12-1355-4295-BFBD-66462B2DFB62}" type="pres">
      <dgm:prSet presAssocID="{5496474D-790D-4E84-A6AA-554DC43F1FD8}" presName="sibTrans" presStyleCnt="0"/>
      <dgm:spPr/>
    </dgm:pt>
    <dgm:pt modelId="{3BD49EC2-8C40-408F-88EE-BCDEDAEB07BF}" type="pres">
      <dgm:prSet presAssocID="{F79AA8CF-98FA-42D2-AE8F-A2CE191DF4DB}" presName="node" presStyleLbl="node1" presStyleIdx="6" presStyleCnt="8">
        <dgm:presLayoutVars>
          <dgm:bulletEnabled val="1"/>
        </dgm:presLayoutVars>
      </dgm:prSet>
      <dgm:spPr/>
    </dgm:pt>
    <dgm:pt modelId="{CA566679-7AF9-4DEE-8B47-C5E2C108ABD0}" type="pres">
      <dgm:prSet presAssocID="{CDFF43B8-A2F6-483D-B27E-54461BD7EECC}" presName="sibTrans" presStyleCnt="0"/>
      <dgm:spPr/>
    </dgm:pt>
    <dgm:pt modelId="{0545192A-D1D7-4829-B6C4-DC9B15FB0D43}" type="pres">
      <dgm:prSet presAssocID="{1B240DDD-BAD9-4001-BFBB-F5E086320C76}" presName="node" presStyleLbl="node1" presStyleIdx="7" presStyleCnt="8">
        <dgm:presLayoutVars>
          <dgm:bulletEnabled val="1"/>
        </dgm:presLayoutVars>
      </dgm:prSet>
      <dgm:spPr/>
    </dgm:pt>
  </dgm:ptLst>
  <dgm:cxnLst>
    <dgm:cxn modelId="{9C4CC519-AD1C-4226-99B9-E1F384DA6B89}" srcId="{5F356A0A-05A9-42CC-8EFF-D76ACC03EA7C}" destId="{F691215C-BC4D-4307-B892-67D60FF6E9F5}" srcOrd="0" destOrd="0" parTransId="{EDCC7D60-AB7C-4FE5-8F62-4C756CA60251}" sibTransId="{1124045A-D14F-4596-AF3D-6DE1367ABBFC}"/>
    <dgm:cxn modelId="{549CEE45-C733-4474-BED7-FC4A97E211D9}" type="presOf" srcId="{E284BCF3-CE71-478F-97BF-EC7410CA80D9}" destId="{95B68079-FA73-46AE-946F-5E4435681861}" srcOrd="0" destOrd="0" presId="urn:microsoft.com/office/officeart/2005/8/layout/default"/>
    <dgm:cxn modelId="{86CED247-62C9-4C9F-9258-4C3E8A6D8D0F}" srcId="{5F356A0A-05A9-42CC-8EFF-D76ACC03EA7C}" destId="{1B240DDD-BAD9-4001-BFBB-F5E086320C76}" srcOrd="7" destOrd="0" parTransId="{EFDB92DE-7969-4723-AF8B-942CE7C0BBC0}" sibTransId="{4F5B83B3-68B2-449C-AFA4-D373955312FA}"/>
    <dgm:cxn modelId="{CBB09C69-47F5-4797-825A-B26AC729B378}" type="presOf" srcId="{F79AA8CF-98FA-42D2-AE8F-A2CE191DF4DB}" destId="{3BD49EC2-8C40-408F-88EE-BCDEDAEB07BF}" srcOrd="0" destOrd="0" presId="urn:microsoft.com/office/officeart/2005/8/layout/default"/>
    <dgm:cxn modelId="{05B2024F-A901-4448-B16D-4FC7B89359B4}" type="presOf" srcId="{87C44666-6497-47CB-8B17-8A5E95BE5B7A}" destId="{839ADED5-7DB6-47F7-8FD5-BFA62C6D6FC0}" srcOrd="0" destOrd="0" presId="urn:microsoft.com/office/officeart/2005/8/layout/default"/>
    <dgm:cxn modelId="{CDFDAE88-00FD-4062-B62E-7CEE5CF11E73}" srcId="{5F356A0A-05A9-42CC-8EFF-D76ACC03EA7C}" destId="{E284BCF3-CE71-478F-97BF-EC7410CA80D9}" srcOrd="3" destOrd="0" parTransId="{487573B7-14AA-4087-8A55-E1BDFD1EA737}" sibTransId="{0DACC565-2B6D-443A-96C2-E862485719C6}"/>
    <dgm:cxn modelId="{BB5F1E8C-88E7-4692-B609-02EB2A0D008C}" srcId="{5F356A0A-05A9-42CC-8EFF-D76ACC03EA7C}" destId="{87C44666-6497-47CB-8B17-8A5E95BE5B7A}" srcOrd="2" destOrd="0" parTransId="{DBFC1165-AD89-43AC-BE6A-A2C224FC3F42}" sibTransId="{98075B77-8855-4CB3-B76F-CAF4FBFF2229}"/>
    <dgm:cxn modelId="{AC2AE78C-B0C9-4BC9-B06D-98EC7DD4E631}" type="presOf" srcId="{1B240DDD-BAD9-4001-BFBB-F5E086320C76}" destId="{0545192A-D1D7-4829-B6C4-DC9B15FB0D43}" srcOrd="0" destOrd="0" presId="urn:microsoft.com/office/officeart/2005/8/layout/default"/>
    <dgm:cxn modelId="{D4029692-0532-446B-907D-7D521F6B4476}" srcId="{5F356A0A-05A9-42CC-8EFF-D76ACC03EA7C}" destId="{8AED5ED6-67F6-43BC-98D1-774390182573}" srcOrd="5" destOrd="0" parTransId="{2BA96790-656F-4C76-AC19-09FF41A26EB9}" sibTransId="{5496474D-790D-4E84-A6AA-554DC43F1FD8}"/>
    <dgm:cxn modelId="{1ECFCCA2-5882-4AB4-B77F-88DE35CC5E31}" type="presOf" srcId="{8AED5ED6-67F6-43BC-98D1-774390182573}" destId="{D7335864-C3C1-4ACA-BAF4-98904C55E22D}" srcOrd="0" destOrd="0" presId="urn:microsoft.com/office/officeart/2005/8/layout/default"/>
    <dgm:cxn modelId="{8A3E2BAB-23C6-484B-AD36-962C81C2D8B1}" type="presOf" srcId="{F691215C-BC4D-4307-B892-67D60FF6E9F5}" destId="{51E61B00-D5A9-45FB-B183-9DC0B1F94449}" srcOrd="0" destOrd="0" presId="urn:microsoft.com/office/officeart/2005/8/layout/default"/>
    <dgm:cxn modelId="{3D7293D0-743B-4A2C-B006-049073387D50}" type="presOf" srcId="{6947C39B-E233-47D4-BE0C-0AEE9F72F4C5}" destId="{82CCA00C-EFD1-42FE-8222-129FEC70017C}" srcOrd="0" destOrd="0" presId="urn:microsoft.com/office/officeart/2005/8/layout/default"/>
    <dgm:cxn modelId="{21F250E8-313C-4CE8-BA83-C7A1DA0ED370}" srcId="{5F356A0A-05A9-42CC-8EFF-D76ACC03EA7C}" destId="{6947C39B-E233-47D4-BE0C-0AEE9F72F4C5}" srcOrd="1" destOrd="0" parTransId="{F9DB2F58-E023-4F79-9DFE-24B6EF0E413D}" sibTransId="{516A02F3-2479-4EF8-9A86-87DE8FB9B0D3}"/>
    <dgm:cxn modelId="{14D948EE-80A9-48AB-82A7-D55BE289CE7A}" type="presOf" srcId="{5F356A0A-05A9-42CC-8EFF-D76ACC03EA7C}" destId="{9A2D7C4A-EAEC-4EB0-A83D-30A8DEA9FB0D}" srcOrd="0" destOrd="0" presId="urn:microsoft.com/office/officeart/2005/8/layout/default"/>
    <dgm:cxn modelId="{A3F934F6-6CCD-4C57-85D1-914FA24B8F9A}" type="presOf" srcId="{9ECD824B-D938-4CFE-B891-053B90F08E39}" destId="{0EAD1E48-DC65-4746-A218-24A79F676A07}" srcOrd="0" destOrd="0" presId="urn:microsoft.com/office/officeart/2005/8/layout/default"/>
    <dgm:cxn modelId="{A020B2FA-E3FF-4BBE-B0ED-21EB12C2B9DF}" srcId="{5F356A0A-05A9-42CC-8EFF-D76ACC03EA7C}" destId="{F79AA8CF-98FA-42D2-AE8F-A2CE191DF4DB}" srcOrd="6" destOrd="0" parTransId="{34971872-561B-452F-A99F-B4FDD297A6FF}" sibTransId="{CDFF43B8-A2F6-483D-B27E-54461BD7EECC}"/>
    <dgm:cxn modelId="{B4CED9FA-9C44-4AC0-A879-D6551DBAB255}" srcId="{5F356A0A-05A9-42CC-8EFF-D76ACC03EA7C}" destId="{9ECD824B-D938-4CFE-B891-053B90F08E39}" srcOrd="4" destOrd="0" parTransId="{9E703BDF-8627-4490-A0E8-C2A37C396761}" sibTransId="{C0B61622-F750-404F-9698-12A1E6BED318}"/>
    <dgm:cxn modelId="{BC391295-EE06-49E5-BCEE-34DAAEEB0720}" type="presParOf" srcId="{9A2D7C4A-EAEC-4EB0-A83D-30A8DEA9FB0D}" destId="{51E61B00-D5A9-45FB-B183-9DC0B1F94449}" srcOrd="0" destOrd="0" presId="urn:microsoft.com/office/officeart/2005/8/layout/default"/>
    <dgm:cxn modelId="{53F5704F-C037-4012-8268-EEB2AF678BEB}" type="presParOf" srcId="{9A2D7C4A-EAEC-4EB0-A83D-30A8DEA9FB0D}" destId="{70CBCE98-59D1-412D-BF4D-8A8A7F8C6E57}" srcOrd="1" destOrd="0" presId="urn:microsoft.com/office/officeart/2005/8/layout/default"/>
    <dgm:cxn modelId="{252F557E-A284-401B-9943-6E77FECA645A}" type="presParOf" srcId="{9A2D7C4A-EAEC-4EB0-A83D-30A8DEA9FB0D}" destId="{82CCA00C-EFD1-42FE-8222-129FEC70017C}" srcOrd="2" destOrd="0" presId="urn:microsoft.com/office/officeart/2005/8/layout/default"/>
    <dgm:cxn modelId="{020F15C2-8907-4E77-B4F6-674D9A28E5B1}" type="presParOf" srcId="{9A2D7C4A-EAEC-4EB0-A83D-30A8DEA9FB0D}" destId="{E09339FD-8AFD-428A-A510-24961A544883}" srcOrd="3" destOrd="0" presId="urn:microsoft.com/office/officeart/2005/8/layout/default"/>
    <dgm:cxn modelId="{1F80F23F-F338-4CD9-A7BF-9BFF60EB8F7A}" type="presParOf" srcId="{9A2D7C4A-EAEC-4EB0-A83D-30A8DEA9FB0D}" destId="{839ADED5-7DB6-47F7-8FD5-BFA62C6D6FC0}" srcOrd="4" destOrd="0" presId="urn:microsoft.com/office/officeart/2005/8/layout/default"/>
    <dgm:cxn modelId="{162429C2-12F1-41E7-AEA7-8C7AB7614E94}" type="presParOf" srcId="{9A2D7C4A-EAEC-4EB0-A83D-30A8DEA9FB0D}" destId="{377C8F7F-22CB-4957-A880-64E3CF4B090F}" srcOrd="5" destOrd="0" presId="urn:microsoft.com/office/officeart/2005/8/layout/default"/>
    <dgm:cxn modelId="{894CD74A-E757-4712-BBD6-B28674EE91B5}" type="presParOf" srcId="{9A2D7C4A-EAEC-4EB0-A83D-30A8DEA9FB0D}" destId="{95B68079-FA73-46AE-946F-5E4435681861}" srcOrd="6" destOrd="0" presId="urn:microsoft.com/office/officeart/2005/8/layout/default"/>
    <dgm:cxn modelId="{A4082DCB-199D-4F56-9BE3-17E8C1BBF87A}" type="presParOf" srcId="{9A2D7C4A-EAEC-4EB0-A83D-30A8DEA9FB0D}" destId="{1A746445-2DB5-4AE5-B010-BDBE4BB7C674}" srcOrd="7" destOrd="0" presId="urn:microsoft.com/office/officeart/2005/8/layout/default"/>
    <dgm:cxn modelId="{316C15DF-D6B9-42B2-85CB-F785D716E4FE}" type="presParOf" srcId="{9A2D7C4A-EAEC-4EB0-A83D-30A8DEA9FB0D}" destId="{0EAD1E48-DC65-4746-A218-24A79F676A07}" srcOrd="8" destOrd="0" presId="urn:microsoft.com/office/officeart/2005/8/layout/default"/>
    <dgm:cxn modelId="{118C0804-6BC8-467E-8C6D-F0D7B9113C2E}" type="presParOf" srcId="{9A2D7C4A-EAEC-4EB0-A83D-30A8DEA9FB0D}" destId="{219248F3-3488-4DED-B4F5-E17359EE8AED}" srcOrd="9" destOrd="0" presId="urn:microsoft.com/office/officeart/2005/8/layout/default"/>
    <dgm:cxn modelId="{F1DACF43-BD7B-4A50-B63E-D4ED4CDF0601}" type="presParOf" srcId="{9A2D7C4A-EAEC-4EB0-A83D-30A8DEA9FB0D}" destId="{D7335864-C3C1-4ACA-BAF4-98904C55E22D}" srcOrd="10" destOrd="0" presId="urn:microsoft.com/office/officeart/2005/8/layout/default"/>
    <dgm:cxn modelId="{5B34AED2-FA45-46D1-B1D5-ED74BD63FB5F}" type="presParOf" srcId="{9A2D7C4A-EAEC-4EB0-A83D-30A8DEA9FB0D}" destId="{46EF0D12-1355-4295-BFBD-66462B2DFB62}" srcOrd="11" destOrd="0" presId="urn:microsoft.com/office/officeart/2005/8/layout/default"/>
    <dgm:cxn modelId="{8DD0329C-240E-4B16-B859-6CF3766D6FCE}" type="presParOf" srcId="{9A2D7C4A-EAEC-4EB0-A83D-30A8DEA9FB0D}" destId="{3BD49EC2-8C40-408F-88EE-BCDEDAEB07BF}" srcOrd="12" destOrd="0" presId="urn:microsoft.com/office/officeart/2005/8/layout/default"/>
    <dgm:cxn modelId="{55EEF3BB-B81F-4514-94D0-82CEA3E22976}" type="presParOf" srcId="{9A2D7C4A-EAEC-4EB0-A83D-30A8DEA9FB0D}" destId="{CA566679-7AF9-4DEE-8B47-C5E2C108ABD0}" srcOrd="13" destOrd="0" presId="urn:microsoft.com/office/officeart/2005/8/layout/default"/>
    <dgm:cxn modelId="{7D6F3168-ED05-48E7-8683-802E100A447A}" type="presParOf" srcId="{9A2D7C4A-EAEC-4EB0-A83D-30A8DEA9FB0D}" destId="{0545192A-D1D7-4829-B6C4-DC9B15FB0D43}"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D3DB75-0BB9-6941-8CAC-9486E877E99D}">
      <dsp:nvSpPr>
        <dsp:cNvPr id="0" name=""/>
        <dsp:cNvSpPr/>
      </dsp:nvSpPr>
      <dsp:spPr>
        <a:xfrm>
          <a:off x="1449" y="712423"/>
          <a:ext cx="2093240" cy="3807552"/>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n-US" sz="2400" b="1" kern="1200" dirty="0">
              <a:solidFill>
                <a:srgbClr val="FF0000"/>
              </a:solidFill>
            </a:rPr>
            <a:t>Discovery for clinical and public health science</a:t>
          </a:r>
        </a:p>
        <a:p>
          <a:pPr marL="0" lvl="0" indent="0" algn="ctr" defTabSz="1066800">
            <a:lnSpc>
              <a:spcPct val="90000"/>
            </a:lnSpc>
            <a:spcBef>
              <a:spcPct val="0"/>
            </a:spcBef>
            <a:spcAft>
              <a:spcPct val="35000"/>
            </a:spcAft>
            <a:buNone/>
          </a:pPr>
          <a:r>
            <a:rPr lang="en-US" sz="1800" kern="1200" dirty="0"/>
            <a:t>Pre-implementation research for new programs, products &amp; services</a:t>
          </a:r>
          <a:endParaRPr lang="en-US" sz="2400" b="1" kern="1200" dirty="0">
            <a:solidFill>
              <a:srgbClr val="FF0000"/>
            </a:solidFill>
          </a:endParaRPr>
        </a:p>
      </dsp:txBody>
      <dsp:txXfrm>
        <a:off x="62758" y="773732"/>
        <a:ext cx="1970622" cy="3684934"/>
      </dsp:txXfrm>
    </dsp:sp>
    <dsp:sp modelId="{33420103-A40C-9842-BEAD-FC8E692DF2D9}">
      <dsp:nvSpPr>
        <dsp:cNvPr id="0" name=""/>
        <dsp:cNvSpPr/>
      </dsp:nvSpPr>
      <dsp:spPr>
        <a:xfrm>
          <a:off x="2275196" y="2392372"/>
          <a:ext cx="382673" cy="447655"/>
        </a:xfrm>
        <a:prstGeom prst="rightArrow">
          <a:avLst>
            <a:gd name="adj1" fmla="val 60000"/>
            <a:gd name="adj2" fmla="val 50000"/>
          </a:avLst>
        </a:prstGeom>
        <a:solidFill>
          <a:srgbClr val="15478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275196" y="2481903"/>
        <a:ext cx="267871" cy="268593"/>
      </dsp:txXfrm>
    </dsp:sp>
    <dsp:sp modelId="{F63CDB2F-E3D0-B843-8486-8C0AC07ED33F}">
      <dsp:nvSpPr>
        <dsp:cNvPr id="0" name=""/>
        <dsp:cNvSpPr/>
      </dsp:nvSpPr>
      <dsp:spPr>
        <a:xfrm>
          <a:off x="2816714" y="712423"/>
          <a:ext cx="1805061" cy="3807552"/>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US" sz="2400" b="1" kern="1200" dirty="0">
              <a:solidFill>
                <a:srgbClr val="FF0000"/>
              </a:solidFill>
            </a:rPr>
            <a:t>Proof of Concept</a:t>
          </a:r>
        </a:p>
        <a:p>
          <a:pPr marL="0" lvl="0" indent="0" algn="ctr" defTabSz="1066800">
            <a:lnSpc>
              <a:spcPct val="90000"/>
            </a:lnSpc>
            <a:spcBef>
              <a:spcPct val="0"/>
            </a:spcBef>
            <a:spcAft>
              <a:spcPct val="35000"/>
            </a:spcAft>
            <a:buNone/>
          </a:pPr>
          <a:endParaRPr lang="en-US" sz="2400" b="1" kern="1200" dirty="0">
            <a:solidFill>
              <a:srgbClr val="FF0000"/>
            </a:solidFill>
          </a:endParaRPr>
        </a:p>
        <a:p>
          <a:pPr marL="171450" lvl="1" indent="-171450" algn="ctr" defTabSz="800100">
            <a:lnSpc>
              <a:spcPct val="90000"/>
            </a:lnSpc>
            <a:spcBef>
              <a:spcPct val="0"/>
            </a:spcBef>
            <a:spcAft>
              <a:spcPct val="15000"/>
            </a:spcAft>
            <a:buChar char="•"/>
          </a:pPr>
          <a:r>
            <a:rPr lang="en-US" sz="1800" kern="1200" dirty="0"/>
            <a:t>Does it work? Is it safe?</a:t>
          </a:r>
        </a:p>
      </dsp:txBody>
      <dsp:txXfrm>
        <a:off x="2869582" y="765291"/>
        <a:ext cx="1699325" cy="3701816"/>
      </dsp:txXfrm>
    </dsp:sp>
    <dsp:sp modelId="{41662AB6-C4AE-284D-BFA7-84D7197F02F9}">
      <dsp:nvSpPr>
        <dsp:cNvPr id="0" name=""/>
        <dsp:cNvSpPr/>
      </dsp:nvSpPr>
      <dsp:spPr>
        <a:xfrm>
          <a:off x="4802282" y="2392372"/>
          <a:ext cx="382673" cy="447655"/>
        </a:xfrm>
        <a:prstGeom prst="rightArrow">
          <a:avLst>
            <a:gd name="adj1" fmla="val 60000"/>
            <a:gd name="adj2" fmla="val 50000"/>
          </a:avLst>
        </a:prstGeom>
        <a:solidFill>
          <a:srgbClr val="15478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802282" y="2481903"/>
        <a:ext cx="267871" cy="268593"/>
      </dsp:txXfrm>
    </dsp:sp>
    <dsp:sp modelId="{B0F1D92D-1FDD-744A-8492-B02F2F9260C1}">
      <dsp:nvSpPr>
        <dsp:cNvPr id="0" name=""/>
        <dsp:cNvSpPr/>
      </dsp:nvSpPr>
      <dsp:spPr>
        <a:xfrm>
          <a:off x="5343801" y="712423"/>
          <a:ext cx="1805061" cy="3807552"/>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US" sz="2400" b="1" kern="1200" dirty="0">
              <a:solidFill>
                <a:srgbClr val="FF0000"/>
              </a:solidFill>
            </a:rPr>
            <a:t>Evidence for </a:t>
          </a:r>
          <a:r>
            <a:rPr lang="en-US" sz="2400" b="1" kern="1200" dirty="0" err="1">
              <a:solidFill>
                <a:srgbClr val="FF0000"/>
              </a:solidFill>
            </a:rPr>
            <a:t>Implemen-tation</a:t>
          </a:r>
          <a:endParaRPr lang="en-US" sz="2400" b="1" kern="1200" dirty="0">
            <a:solidFill>
              <a:srgbClr val="FF0000"/>
            </a:solidFill>
          </a:endParaRPr>
        </a:p>
        <a:p>
          <a:pPr marL="171450" lvl="1" indent="-171450" algn="ctr" defTabSz="800100">
            <a:lnSpc>
              <a:spcPct val="90000"/>
            </a:lnSpc>
            <a:spcBef>
              <a:spcPct val="0"/>
            </a:spcBef>
            <a:spcAft>
              <a:spcPct val="15000"/>
            </a:spcAft>
            <a:buChar char="•"/>
          </a:pPr>
          <a:r>
            <a:rPr lang="en-US" sz="1800" kern="1200" dirty="0"/>
            <a:t>How does it work in real-world settings? Improve quality, equity, efficiency?</a:t>
          </a:r>
        </a:p>
      </dsp:txBody>
      <dsp:txXfrm>
        <a:off x="5396669" y="765291"/>
        <a:ext cx="1699325" cy="3701816"/>
      </dsp:txXfrm>
    </dsp:sp>
    <dsp:sp modelId="{670A70A5-A344-C244-9B78-6303FFCEEED9}">
      <dsp:nvSpPr>
        <dsp:cNvPr id="0" name=""/>
        <dsp:cNvSpPr/>
      </dsp:nvSpPr>
      <dsp:spPr>
        <a:xfrm>
          <a:off x="7329369" y="2392372"/>
          <a:ext cx="382673" cy="447655"/>
        </a:xfrm>
        <a:prstGeom prst="rightArrow">
          <a:avLst>
            <a:gd name="adj1" fmla="val 60000"/>
            <a:gd name="adj2" fmla="val 50000"/>
          </a:avLst>
        </a:prstGeom>
        <a:solidFill>
          <a:srgbClr val="15478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7329369" y="2481903"/>
        <a:ext cx="267871" cy="268593"/>
      </dsp:txXfrm>
    </dsp:sp>
    <dsp:sp modelId="{C8B2E629-5132-E14A-AE56-9A2FC8C754BA}">
      <dsp:nvSpPr>
        <dsp:cNvPr id="0" name=""/>
        <dsp:cNvSpPr/>
      </dsp:nvSpPr>
      <dsp:spPr>
        <a:xfrm>
          <a:off x="7870888" y="712423"/>
          <a:ext cx="1805061" cy="3807552"/>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US" sz="2400" b="1" kern="1200" dirty="0">
              <a:solidFill>
                <a:srgbClr val="FF0000"/>
              </a:solidFill>
            </a:rPr>
            <a:t>Program Evaluation</a:t>
          </a:r>
        </a:p>
        <a:p>
          <a:pPr marL="171450" lvl="1" indent="-171450" algn="ctr" defTabSz="800100">
            <a:lnSpc>
              <a:spcPct val="90000"/>
            </a:lnSpc>
            <a:spcBef>
              <a:spcPct val="0"/>
            </a:spcBef>
            <a:spcAft>
              <a:spcPct val="15000"/>
            </a:spcAft>
            <a:buChar char="•"/>
          </a:pPr>
          <a:r>
            <a:rPr lang="en-US" sz="1800" kern="1200" dirty="0"/>
            <a:t>How does it inform scale-up, integration, sustainability?</a:t>
          </a:r>
        </a:p>
      </dsp:txBody>
      <dsp:txXfrm>
        <a:off x="7923756" y="765291"/>
        <a:ext cx="1699325" cy="37018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E61B00-D5A9-45FB-B183-9DC0B1F94449}">
      <dsp:nvSpPr>
        <dsp:cNvPr id="0" name=""/>
        <dsp:cNvSpPr/>
      </dsp:nvSpPr>
      <dsp:spPr>
        <a:xfrm>
          <a:off x="3209" y="707863"/>
          <a:ext cx="2545825" cy="1527495"/>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a:t>Context specific </a:t>
          </a:r>
          <a:endParaRPr lang="en-GB" sz="2700" kern="1200"/>
        </a:p>
      </dsp:txBody>
      <dsp:txXfrm>
        <a:off x="3209" y="707863"/>
        <a:ext cx="2545825" cy="1527495"/>
      </dsp:txXfrm>
    </dsp:sp>
    <dsp:sp modelId="{82CCA00C-EFD1-42FE-8222-129FEC70017C}">
      <dsp:nvSpPr>
        <dsp:cNvPr id="0" name=""/>
        <dsp:cNvSpPr/>
      </dsp:nvSpPr>
      <dsp:spPr>
        <a:xfrm>
          <a:off x="2803616" y="707863"/>
          <a:ext cx="2545825" cy="1527495"/>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dirty="0"/>
            <a:t>Relevant and agenda setting </a:t>
          </a:r>
          <a:endParaRPr lang="en-GB" sz="2700" kern="1200" dirty="0"/>
        </a:p>
      </dsp:txBody>
      <dsp:txXfrm>
        <a:off x="2803616" y="707863"/>
        <a:ext cx="2545825" cy="1527495"/>
      </dsp:txXfrm>
    </dsp:sp>
    <dsp:sp modelId="{839ADED5-7DB6-47F7-8FD5-BFA62C6D6FC0}">
      <dsp:nvSpPr>
        <dsp:cNvPr id="0" name=""/>
        <dsp:cNvSpPr/>
      </dsp:nvSpPr>
      <dsp:spPr>
        <a:xfrm>
          <a:off x="5604024" y="707863"/>
          <a:ext cx="2545825" cy="1527495"/>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dirty="0"/>
            <a:t>Methods fit for purpose </a:t>
          </a:r>
          <a:endParaRPr lang="en-GB" sz="2700" kern="1200" dirty="0"/>
        </a:p>
      </dsp:txBody>
      <dsp:txXfrm>
        <a:off x="5604024" y="707863"/>
        <a:ext cx="2545825" cy="1527495"/>
      </dsp:txXfrm>
    </dsp:sp>
    <dsp:sp modelId="{95B68079-FA73-46AE-946F-5E4435681861}">
      <dsp:nvSpPr>
        <dsp:cNvPr id="0" name=""/>
        <dsp:cNvSpPr/>
      </dsp:nvSpPr>
      <dsp:spPr>
        <a:xfrm>
          <a:off x="8404432" y="707863"/>
          <a:ext cx="2545825" cy="1527495"/>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dirty="0"/>
            <a:t>Demand-driven </a:t>
          </a:r>
          <a:endParaRPr lang="en-GB" sz="2700" kern="1200" dirty="0"/>
        </a:p>
      </dsp:txBody>
      <dsp:txXfrm>
        <a:off x="8404432" y="707863"/>
        <a:ext cx="2545825" cy="1527495"/>
      </dsp:txXfrm>
    </dsp:sp>
    <dsp:sp modelId="{0EAD1E48-DC65-4746-A218-24A79F676A07}">
      <dsp:nvSpPr>
        <dsp:cNvPr id="0" name=""/>
        <dsp:cNvSpPr/>
      </dsp:nvSpPr>
      <dsp:spPr>
        <a:xfrm>
          <a:off x="3209" y="2489941"/>
          <a:ext cx="2545825" cy="1527495"/>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dirty="0"/>
            <a:t>Multi-stakeholder and multidisciplinary </a:t>
          </a:r>
          <a:endParaRPr lang="en-GB" sz="2700" kern="1200" dirty="0"/>
        </a:p>
      </dsp:txBody>
      <dsp:txXfrm>
        <a:off x="3209" y="2489941"/>
        <a:ext cx="2545825" cy="1527495"/>
      </dsp:txXfrm>
    </dsp:sp>
    <dsp:sp modelId="{D7335864-C3C1-4ACA-BAF4-98904C55E22D}">
      <dsp:nvSpPr>
        <dsp:cNvPr id="0" name=""/>
        <dsp:cNvSpPr/>
      </dsp:nvSpPr>
      <dsp:spPr>
        <a:xfrm>
          <a:off x="2803616" y="2489941"/>
          <a:ext cx="2545825" cy="1527495"/>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dirty="0"/>
            <a:t>Real world </a:t>
          </a:r>
          <a:endParaRPr lang="en-GB" sz="2700" kern="1200" dirty="0"/>
        </a:p>
      </dsp:txBody>
      <dsp:txXfrm>
        <a:off x="2803616" y="2489941"/>
        <a:ext cx="2545825" cy="1527495"/>
      </dsp:txXfrm>
    </dsp:sp>
    <dsp:sp modelId="{3BD49EC2-8C40-408F-88EE-BCDEDAEB07BF}">
      <dsp:nvSpPr>
        <dsp:cNvPr id="0" name=""/>
        <dsp:cNvSpPr/>
      </dsp:nvSpPr>
      <dsp:spPr>
        <a:xfrm>
          <a:off x="5604024" y="2489941"/>
          <a:ext cx="2545825" cy="1527495"/>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a:t>Real Time </a:t>
          </a:r>
          <a:endParaRPr lang="en-GB" sz="2700" kern="1200"/>
        </a:p>
      </dsp:txBody>
      <dsp:txXfrm>
        <a:off x="5604024" y="2489941"/>
        <a:ext cx="2545825" cy="1527495"/>
      </dsp:txXfrm>
    </dsp:sp>
    <dsp:sp modelId="{0545192A-D1D7-4829-B6C4-DC9B15FB0D43}">
      <dsp:nvSpPr>
        <dsp:cNvPr id="0" name=""/>
        <dsp:cNvSpPr/>
      </dsp:nvSpPr>
      <dsp:spPr>
        <a:xfrm>
          <a:off x="8404432" y="2489941"/>
          <a:ext cx="2545825" cy="1527495"/>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dirty="0"/>
            <a:t>Focus equally on process and outcomes </a:t>
          </a:r>
          <a:endParaRPr lang="en-GB" sz="2700" kern="1200" dirty="0"/>
        </a:p>
      </dsp:txBody>
      <dsp:txXfrm>
        <a:off x="8404432" y="2489941"/>
        <a:ext cx="2545825" cy="152749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1A97BC-A037-451D-BB10-BD104B91A771}" type="datetimeFigureOut">
              <a:rPr lang="en-AU" smtClean="0"/>
              <a:t>4/11/2019</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547F20-E044-438A-BD82-CE561E45756D}" type="slidenum">
              <a:rPr lang="en-AU" smtClean="0"/>
              <a:t>‹#›</a:t>
            </a:fld>
            <a:endParaRPr lang="en-AU"/>
          </a:p>
        </p:txBody>
      </p:sp>
    </p:spTree>
    <p:extLst>
      <p:ext uri="{BB962C8B-B14F-4D97-AF65-F5344CB8AC3E}">
        <p14:creationId xmlns:p14="http://schemas.microsoft.com/office/powerpoint/2010/main" val="3821127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bwMode="auto">
          <a:noFill/>
          <a:ln>
            <a:miter lim="800000"/>
            <a:headEnd/>
            <a:tailEnd/>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0CB6724-459F-354E-9568-B35463C2E9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71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72" name="Rectangle 3"/>
          <p:cNvSpPr>
            <a:spLocks noGrp="1" noChangeArrowheads="1"/>
          </p:cNvSpPr>
          <p:nvPr>
            <p:ph type="body" idx="1"/>
          </p:nvPr>
        </p:nvSpPr>
        <p:spPr bwMode="auto">
          <a:noFill/>
        </p:spPr>
        <p:txBody>
          <a:bodyPr/>
          <a:lstStyle/>
          <a:p>
            <a:pPr eaLnBrk="1" hangingPunct="1">
              <a:spcBef>
                <a:spcPct val="0"/>
              </a:spcBef>
            </a:pPr>
            <a:endParaRPr lang="en-US">
              <a:ea typeface="ＭＳ Ｐゴシック" charset="-128"/>
              <a:cs typeface="ＭＳ Ｐゴシック" charset="-128"/>
            </a:endParaRPr>
          </a:p>
        </p:txBody>
      </p:sp>
    </p:spTree>
    <p:extLst>
      <p:ext uri="{BB962C8B-B14F-4D97-AF65-F5344CB8AC3E}">
        <p14:creationId xmlns:p14="http://schemas.microsoft.com/office/powerpoint/2010/main" val="3099775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DA9C12F9-9A1D-415D-A0C8-1FA7A4B7CAC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08E1BA5-7E2A-43DC-85BB-503190ACBB5D}" type="slidenum">
              <a:rPr kumimoji="0" lang="en-AU"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AU"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28003" name="Rectangle 2">
            <a:extLst>
              <a:ext uri="{FF2B5EF4-FFF2-40B4-BE49-F238E27FC236}">
                <a16:creationId xmlns:a16="http://schemas.microsoft.com/office/drawing/2014/main" id="{B91D83C0-4177-41A4-8D4A-3B92468EC8F3}"/>
              </a:ext>
            </a:extLst>
          </p:cNvPr>
          <p:cNvSpPr>
            <a:spLocks noGrp="1" noRot="1" noChangeAspect="1" noChangeArrowheads="1" noTextEdit="1"/>
          </p:cNvSpPr>
          <p:nvPr>
            <p:ph type="sldImg"/>
          </p:nvPr>
        </p:nvSpPr>
        <p:spPr bwMode="auto">
          <a:xfrm>
            <a:off x="1144588" y="685800"/>
            <a:ext cx="4570412" cy="34274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4" name="Rectangle 3">
            <a:extLst>
              <a:ext uri="{FF2B5EF4-FFF2-40B4-BE49-F238E27FC236}">
                <a16:creationId xmlns:a16="http://schemas.microsoft.com/office/drawing/2014/main" id="{B27D57EF-31D6-462A-8474-F5DA1B2B29A0}"/>
              </a:ext>
            </a:extLst>
          </p:cNvPr>
          <p:cNvSpPr>
            <a:spLocks noGrp="1" noChangeArrowheads="1"/>
          </p:cNvSpPr>
          <p:nvPr>
            <p:ph type="body" idx="1"/>
          </p:nvPr>
        </p:nvSpPr>
        <p:spPr bwMode="auto">
          <a:xfrm>
            <a:off x="685800" y="4341813"/>
            <a:ext cx="54864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The causes of the main chronic disease epidemics are well established and well known. </a:t>
            </a:r>
            <a:r>
              <a:rPr lang="en-GB" altLang="en-US">
                <a:latin typeface="Arial" panose="020B0604020202020204" pitchFamily="34" charset="0"/>
              </a:rPr>
              <a:t>The most important modifiable risk factors are: </a:t>
            </a:r>
          </a:p>
          <a:p>
            <a:pPr eaLnBrk="1" hangingPunct="1"/>
            <a:r>
              <a:rPr lang="en-GB" altLang="en-US">
                <a:latin typeface="Arial" panose="020B0604020202020204" pitchFamily="34" charset="0"/>
              </a:rPr>
              <a:t>unhealthy diet and excessive energy intake;</a:t>
            </a:r>
          </a:p>
          <a:p>
            <a:pPr eaLnBrk="1" hangingPunct="1"/>
            <a:r>
              <a:rPr lang="en-GB" altLang="en-US">
                <a:latin typeface="Arial" panose="020B0604020202020204" pitchFamily="34" charset="0"/>
              </a:rPr>
              <a:t>physical inactivity;</a:t>
            </a:r>
          </a:p>
          <a:p>
            <a:pPr eaLnBrk="1" hangingPunct="1"/>
            <a:r>
              <a:rPr lang="en-GB" altLang="en-US">
                <a:latin typeface="Arial" panose="020B0604020202020204" pitchFamily="34" charset="0"/>
              </a:rPr>
              <a:t>tobacco use.</a:t>
            </a:r>
          </a:p>
          <a:p>
            <a:pPr eaLnBrk="1" hangingPunct="1"/>
            <a:r>
              <a:rPr lang="en-GB" altLang="en-US">
                <a:latin typeface="Arial" panose="020B0604020202020204" pitchFamily="34" charset="0"/>
              </a:rPr>
              <a:t>These causes are expressed through the intermediate risk factors of raised blood pressure, raised glucose levels, abnormal blood lipids (particularly low density lipoprotein – LDL – cholesterol), and overweight (BMI ≥ 25) and obesity (BMI ≥ 30). </a:t>
            </a:r>
            <a:endParaRPr lang="en-US" altLang="en-US">
              <a:latin typeface="Arial" panose="020B0604020202020204" pitchFamily="34" charset="0"/>
            </a:endParaRPr>
          </a:p>
          <a:p>
            <a:pPr eaLnBrk="1" hangingPunct="1"/>
            <a:r>
              <a:rPr lang="en-US" altLang="en-US">
                <a:latin typeface="Arial" panose="020B0604020202020204" pitchFamily="34" charset="0"/>
              </a:rPr>
              <a:t>The major modifiable risk factors, in conjunction with the non-modifiable risk factors of age and heredity, explain the majority of new events of heart disease, stroke, chronic respiratory diseases and some important cancers. The relationship between the major modifiable risk factors and the main chronic diseases are similar in all regions of the world. </a:t>
            </a:r>
          </a:p>
          <a:p>
            <a:pPr eaLnBrk="1" hangingPunct="1"/>
            <a:endParaRPr lang="en-GB" altLang="en-US">
              <a:latin typeface="Arial" panose="020B0604020202020204" pitchFamily="34" charset="0"/>
            </a:endParaRPr>
          </a:p>
          <a:p>
            <a:pPr eaLnBrk="1" hangingPunct="1"/>
            <a:r>
              <a:rPr lang="en-GB" altLang="en-US">
                <a:latin typeface="Arial" panose="020B0604020202020204" pitchFamily="34" charset="0"/>
              </a:rPr>
              <a:t>                                                                                                                                                                                                                                                                                                                                                                                                                                                                                                                                                                                                                                                                                                                                                                                                                                                                                                                                                                                                                                                                      </a:t>
            </a:r>
            <a:endParaRPr lang="en-US" altLang="en-US">
              <a:latin typeface="Arial" panose="020B0604020202020204" pitchFamily="34" charset="0"/>
            </a:endParaRPr>
          </a:p>
        </p:txBody>
      </p:sp>
    </p:spTree>
    <p:extLst>
      <p:ext uri="{BB962C8B-B14F-4D97-AF65-F5344CB8AC3E}">
        <p14:creationId xmlns:p14="http://schemas.microsoft.com/office/powerpoint/2010/main" val="3250076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12865D6-BB5A-49A3-85EE-BBECD1A5E3D7}" type="slidenum">
              <a:rPr kumimoji="0" lang="en-AU"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AU"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645000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2865D6-BB5A-49A3-85EE-BBECD1A5E3D7}" type="slidenum">
              <a:rPr lang="en-AU" smtClean="0"/>
              <a:t>8</a:t>
            </a:fld>
            <a:endParaRPr lang="en-AU" dirty="0"/>
          </a:p>
        </p:txBody>
      </p:sp>
    </p:spTree>
    <p:extLst>
      <p:ext uri="{BB962C8B-B14F-4D97-AF65-F5344CB8AC3E}">
        <p14:creationId xmlns:p14="http://schemas.microsoft.com/office/powerpoint/2010/main" val="1645000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3D3DDD1-A2AC-0143-A10E-767D06A6F7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4613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a:p>
        </p:txBody>
      </p:sp>
      <p:sp>
        <p:nvSpPr>
          <p:cNvPr id="50180" name="Slide Number Placeholder 3"/>
          <p:cNvSpPr>
            <a:spLocks noGrp="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723A417-305F-430E-AA71-E4D9AD89190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3149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3D3DDD1-A2AC-0143-A10E-767D06A6F7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2708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3D3DDD1-A2AC-0143-A10E-767D06A6F7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4184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547F20-E044-438A-BD82-CE561E45756D}" type="slidenum">
              <a:rPr lang="en-AU" smtClean="0"/>
              <a:t>17</a:t>
            </a:fld>
            <a:endParaRPr lang="en-AU"/>
          </a:p>
        </p:txBody>
      </p:sp>
    </p:spTree>
    <p:extLst>
      <p:ext uri="{BB962C8B-B14F-4D97-AF65-F5344CB8AC3E}">
        <p14:creationId xmlns:p14="http://schemas.microsoft.com/office/powerpoint/2010/main" val="635832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1E97C92C-F1BB-46E5-B5E3-F4A8554A4F43}"/>
              </a:ext>
            </a:extLst>
          </p:cNvPr>
          <p:cNvSpPr>
            <a:spLocks noGrp="1" noRot="1" noChangeAspect="1" noChangeArrowheads="1" noTextEdit="1"/>
          </p:cNvSpPr>
          <p:nvPr>
            <p:ph type="sldImg"/>
          </p:nvPr>
        </p:nvSpPr>
        <p:spPr>
          <a:ln/>
        </p:spPr>
      </p:sp>
      <p:sp>
        <p:nvSpPr>
          <p:cNvPr id="119811" name="Notes Placeholder 2">
            <a:extLst>
              <a:ext uri="{FF2B5EF4-FFF2-40B4-BE49-F238E27FC236}">
                <a16:creationId xmlns:a16="http://schemas.microsoft.com/office/drawing/2014/main" id="{1F448F0C-69AF-4452-AC5A-D58F7D159C5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19812" name="Slide Number Placeholder 3">
            <a:extLst>
              <a:ext uri="{FF2B5EF4-FFF2-40B4-BE49-F238E27FC236}">
                <a16:creationId xmlns:a16="http://schemas.microsoft.com/office/drawing/2014/main" id="{48EFB322-F654-4C45-98D6-580D312E47F6}"/>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7A011671-EAC8-4B78-829C-264CC4C2D07C}"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Arial" panose="020B060402020202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885260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D3DDD1-A2AC-0143-A10E-767D06A6F773}" type="slidenum">
              <a:rPr lang="en-US" smtClean="0"/>
              <a:pPr/>
              <a:t>21</a:t>
            </a:fld>
            <a:endParaRPr lang="en-US" dirty="0"/>
          </a:p>
        </p:txBody>
      </p:sp>
    </p:spTree>
    <p:extLst>
      <p:ext uri="{BB962C8B-B14F-4D97-AF65-F5344CB8AC3E}">
        <p14:creationId xmlns:p14="http://schemas.microsoft.com/office/powerpoint/2010/main" val="1279115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3D3DDD1-A2AC-0143-A10E-767D06A6F7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7518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3D3DDD1-A2AC-0143-A10E-767D06A6F7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6148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reference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B6BD58-B2CA-5E4B-9662-8016D1F3AF6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8085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3D3DDD1-A2AC-0143-A10E-767D06A6F7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9602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70.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6C7D6-BA8C-4EF0-B6F0-10AF0C90BE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31A77A66-6DA9-4021-B55E-7A1BBAEF04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769D40B9-057D-4675-8C39-E3834F4DEF22}"/>
              </a:ext>
            </a:extLst>
          </p:cNvPr>
          <p:cNvSpPr>
            <a:spLocks noGrp="1"/>
          </p:cNvSpPr>
          <p:nvPr>
            <p:ph type="dt" sz="half" idx="10"/>
          </p:nvPr>
        </p:nvSpPr>
        <p:spPr/>
        <p:txBody>
          <a:bodyPr/>
          <a:lstStyle/>
          <a:p>
            <a:fld id="{4E660116-D680-4F7A-A6CB-153C2669A630}" type="datetime1">
              <a:rPr lang="en-AU" smtClean="0"/>
              <a:t>4/11/2019</a:t>
            </a:fld>
            <a:endParaRPr lang="en-AU"/>
          </a:p>
        </p:txBody>
      </p:sp>
      <p:sp>
        <p:nvSpPr>
          <p:cNvPr id="5" name="Footer Placeholder 4">
            <a:extLst>
              <a:ext uri="{FF2B5EF4-FFF2-40B4-BE49-F238E27FC236}">
                <a16:creationId xmlns:a16="http://schemas.microsoft.com/office/drawing/2014/main" id="{DB77098E-78A9-4822-A452-378807F7844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7B9F5CF-1D8C-447E-8094-216551FDFBF4}"/>
              </a:ext>
            </a:extLst>
          </p:cNvPr>
          <p:cNvSpPr>
            <a:spLocks noGrp="1"/>
          </p:cNvSpPr>
          <p:nvPr>
            <p:ph type="sldNum" sz="quarter" idx="12"/>
          </p:nvPr>
        </p:nvSpPr>
        <p:spPr/>
        <p:txBody>
          <a:bodyPr/>
          <a:lstStyle/>
          <a:p>
            <a:fld id="{35927164-BCB2-459F-B584-C390E82E17B1}" type="slidenum">
              <a:rPr lang="en-AU" smtClean="0"/>
              <a:t>‹#›</a:t>
            </a:fld>
            <a:endParaRPr lang="en-AU"/>
          </a:p>
        </p:txBody>
      </p:sp>
    </p:spTree>
    <p:extLst>
      <p:ext uri="{BB962C8B-B14F-4D97-AF65-F5344CB8AC3E}">
        <p14:creationId xmlns:p14="http://schemas.microsoft.com/office/powerpoint/2010/main" val="2762583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5D0B5-61AD-40E4-B867-64499DF35CA4}"/>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3F938F3-9756-4F74-89DB-A79FA56C28A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4E7B12B-46D9-4FC8-98CA-A158076AD99C}"/>
              </a:ext>
            </a:extLst>
          </p:cNvPr>
          <p:cNvSpPr>
            <a:spLocks noGrp="1"/>
          </p:cNvSpPr>
          <p:nvPr>
            <p:ph type="dt" sz="half" idx="10"/>
          </p:nvPr>
        </p:nvSpPr>
        <p:spPr/>
        <p:txBody>
          <a:bodyPr/>
          <a:lstStyle/>
          <a:p>
            <a:fld id="{9C32F41A-1661-441C-A682-C0EB2FEA9205}" type="datetime1">
              <a:rPr lang="en-AU" smtClean="0"/>
              <a:t>4/11/2019</a:t>
            </a:fld>
            <a:endParaRPr lang="en-AU"/>
          </a:p>
        </p:txBody>
      </p:sp>
      <p:sp>
        <p:nvSpPr>
          <p:cNvPr id="5" name="Footer Placeholder 4">
            <a:extLst>
              <a:ext uri="{FF2B5EF4-FFF2-40B4-BE49-F238E27FC236}">
                <a16:creationId xmlns:a16="http://schemas.microsoft.com/office/drawing/2014/main" id="{4448DD2B-17E9-494D-BE27-03094CB8BDE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68ECC7F-D122-46A3-90F8-E02810836A8C}"/>
              </a:ext>
            </a:extLst>
          </p:cNvPr>
          <p:cNvSpPr>
            <a:spLocks noGrp="1"/>
          </p:cNvSpPr>
          <p:nvPr>
            <p:ph type="sldNum" sz="quarter" idx="12"/>
          </p:nvPr>
        </p:nvSpPr>
        <p:spPr/>
        <p:txBody>
          <a:bodyPr/>
          <a:lstStyle/>
          <a:p>
            <a:fld id="{35927164-BCB2-459F-B584-C390E82E17B1}" type="slidenum">
              <a:rPr lang="en-AU" smtClean="0"/>
              <a:t>‹#›</a:t>
            </a:fld>
            <a:endParaRPr lang="en-AU"/>
          </a:p>
        </p:txBody>
      </p:sp>
    </p:spTree>
    <p:extLst>
      <p:ext uri="{BB962C8B-B14F-4D97-AF65-F5344CB8AC3E}">
        <p14:creationId xmlns:p14="http://schemas.microsoft.com/office/powerpoint/2010/main" val="1436759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95A74-3F5E-4D19-9673-5FE223D884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7A01E521-A663-48F0-9414-1D8AFB83D9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19013D3-CA2F-4099-87A6-5A2BBA3A0823}"/>
              </a:ext>
            </a:extLst>
          </p:cNvPr>
          <p:cNvSpPr>
            <a:spLocks noGrp="1"/>
          </p:cNvSpPr>
          <p:nvPr>
            <p:ph type="dt" sz="half" idx="10"/>
          </p:nvPr>
        </p:nvSpPr>
        <p:spPr/>
        <p:txBody>
          <a:bodyPr/>
          <a:lstStyle/>
          <a:p>
            <a:fld id="{04F50E85-DE87-4B6D-8D73-FEE902BD3E3E}" type="datetime1">
              <a:rPr lang="en-AU" smtClean="0"/>
              <a:t>4/11/2019</a:t>
            </a:fld>
            <a:endParaRPr lang="en-AU"/>
          </a:p>
        </p:txBody>
      </p:sp>
      <p:sp>
        <p:nvSpPr>
          <p:cNvPr id="5" name="Footer Placeholder 4">
            <a:extLst>
              <a:ext uri="{FF2B5EF4-FFF2-40B4-BE49-F238E27FC236}">
                <a16:creationId xmlns:a16="http://schemas.microsoft.com/office/drawing/2014/main" id="{04AEF1C6-D90A-42B3-A2D3-23C9DCA723B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F29A13A-BD2C-4C5F-B42B-DB0935B58010}"/>
              </a:ext>
            </a:extLst>
          </p:cNvPr>
          <p:cNvSpPr>
            <a:spLocks noGrp="1"/>
          </p:cNvSpPr>
          <p:nvPr>
            <p:ph type="sldNum" sz="quarter" idx="12"/>
          </p:nvPr>
        </p:nvSpPr>
        <p:spPr/>
        <p:txBody>
          <a:bodyPr/>
          <a:lstStyle/>
          <a:p>
            <a:fld id="{35927164-BCB2-459F-B584-C390E82E17B1}" type="slidenum">
              <a:rPr lang="en-AU" smtClean="0"/>
              <a:t>‹#›</a:t>
            </a:fld>
            <a:endParaRPr lang="en-AU"/>
          </a:p>
        </p:txBody>
      </p:sp>
    </p:spTree>
    <p:extLst>
      <p:ext uri="{BB962C8B-B14F-4D97-AF65-F5344CB8AC3E}">
        <p14:creationId xmlns:p14="http://schemas.microsoft.com/office/powerpoint/2010/main" val="4120479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4CB48-448F-4AA1-9B90-222BC7A4055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6473129-42DD-495F-BAAA-65D55B5A136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A8FF6371-185E-48A3-81A6-BC3E9852A96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59092491-1DC2-4167-991B-F7B2BD1A00B3}"/>
              </a:ext>
            </a:extLst>
          </p:cNvPr>
          <p:cNvSpPr>
            <a:spLocks noGrp="1"/>
          </p:cNvSpPr>
          <p:nvPr>
            <p:ph type="dt" sz="half" idx="10"/>
          </p:nvPr>
        </p:nvSpPr>
        <p:spPr/>
        <p:txBody>
          <a:bodyPr/>
          <a:lstStyle/>
          <a:p>
            <a:fld id="{47416440-16EE-4CB7-A083-303C524A57CB}" type="datetime1">
              <a:rPr lang="en-AU" smtClean="0"/>
              <a:t>4/11/2019</a:t>
            </a:fld>
            <a:endParaRPr lang="en-AU"/>
          </a:p>
        </p:txBody>
      </p:sp>
      <p:sp>
        <p:nvSpPr>
          <p:cNvPr id="6" name="Footer Placeholder 5">
            <a:extLst>
              <a:ext uri="{FF2B5EF4-FFF2-40B4-BE49-F238E27FC236}">
                <a16:creationId xmlns:a16="http://schemas.microsoft.com/office/drawing/2014/main" id="{C4D31378-2CA1-400B-A9FC-8866A52C1D9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8C4C00D1-847B-48A7-98DC-0F73ECAD7280}"/>
              </a:ext>
            </a:extLst>
          </p:cNvPr>
          <p:cNvSpPr>
            <a:spLocks noGrp="1"/>
          </p:cNvSpPr>
          <p:nvPr>
            <p:ph type="sldNum" sz="quarter" idx="12"/>
          </p:nvPr>
        </p:nvSpPr>
        <p:spPr/>
        <p:txBody>
          <a:bodyPr/>
          <a:lstStyle/>
          <a:p>
            <a:fld id="{35927164-BCB2-459F-B584-C390E82E17B1}" type="slidenum">
              <a:rPr lang="en-AU" smtClean="0"/>
              <a:t>‹#›</a:t>
            </a:fld>
            <a:endParaRPr lang="en-AU"/>
          </a:p>
        </p:txBody>
      </p:sp>
    </p:spTree>
    <p:extLst>
      <p:ext uri="{BB962C8B-B14F-4D97-AF65-F5344CB8AC3E}">
        <p14:creationId xmlns:p14="http://schemas.microsoft.com/office/powerpoint/2010/main" val="2188322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16F67-E48E-43FE-8610-1D21F6B7E0CE}"/>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1315405-A085-442F-A96A-BBB0568CD3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0F2CE13-13B9-4FC9-9A8C-1BBAF0108F9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8DEE5019-2B0A-4B0E-9932-8380BDBBA1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AEE0EFF-0CE0-452B-A0D6-7DCAF788D0B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60DDCE2A-3935-44BD-AF1D-19BDCF3493E5}"/>
              </a:ext>
            </a:extLst>
          </p:cNvPr>
          <p:cNvSpPr>
            <a:spLocks noGrp="1"/>
          </p:cNvSpPr>
          <p:nvPr>
            <p:ph type="dt" sz="half" idx="10"/>
          </p:nvPr>
        </p:nvSpPr>
        <p:spPr/>
        <p:txBody>
          <a:bodyPr/>
          <a:lstStyle/>
          <a:p>
            <a:fld id="{6EFF119F-ED43-48EB-BEB5-F2295EFA8354}" type="datetime1">
              <a:rPr lang="en-AU" smtClean="0"/>
              <a:t>4/11/2019</a:t>
            </a:fld>
            <a:endParaRPr lang="en-AU"/>
          </a:p>
        </p:txBody>
      </p:sp>
      <p:sp>
        <p:nvSpPr>
          <p:cNvPr id="8" name="Footer Placeholder 7">
            <a:extLst>
              <a:ext uri="{FF2B5EF4-FFF2-40B4-BE49-F238E27FC236}">
                <a16:creationId xmlns:a16="http://schemas.microsoft.com/office/drawing/2014/main" id="{4868035E-FBC1-4952-ABB2-52C4E899F707}"/>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05DBDED3-82F0-424C-ABCA-517942FE372E}"/>
              </a:ext>
            </a:extLst>
          </p:cNvPr>
          <p:cNvSpPr>
            <a:spLocks noGrp="1"/>
          </p:cNvSpPr>
          <p:nvPr>
            <p:ph type="sldNum" sz="quarter" idx="12"/>
          </p:nvPr>
        </p:nvSpPr>
        <p:spPr/>
        <p:txBody>
          <a:bodyPr/>
          <a:lstStyle/>
          <a:p>
            <a:fld id="{35927164-BCB2-459F-B584-C390E82E17B1}" type="slidenum">
              <a:rPr lang="en-AU" smtClean="0"/>
              <a:t>‹#›</a:t>
            </a:fld>
            <a:endParaRPr lang="en-AU"/>
          </a:p>
        </p:txBody>
      </p:sp>
    </p:spTree>
    <p:extLst>
      <p:ext uri="{BB962C8B-B14F-4D97-AF65-F5344CB8AC3E}">
        <p14:creationId xmlns:p14="http://schemas.microsoft.com/office/powerpoint/2010/main" val="1908402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9A254-721B-46C7-A8EF-6B2A93777266}"/>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AB254A63-C985-407C-A476-C098AB8A0B44}"/>
              </a:ext>
            </a:extLst>
          </p:cNvPr>
          <p:cNvSpPr>
            <a:spLocks noGrp="1"/>
          </p:cNvSpPr>
          <p:nvPr>
            <p:ph type="dt" sz="half" idx="10"/>
          </p:nvPr>
        </p:nvSpPr>
        <p:spPr/>
        <p:txBody>
          <a:bodyPr/>
          <a:lstStyle/>
          <a:p>
            <a:fld id="{4E35FFD7-9347-4491-ACEB-C6A6C3CC5D73}" type="datetime1">
              <a:rPr lang="en-AU" smtClean="0"/>
              <a:t>4/11/2019</a:t>
            </a:fld>
            <a:endParaRPr lang="en-AU"/>
          </a:p>
        </p:txBody>
      </p:sp>
      <p:sp>
        <p:nvSpPr>
          <p:cNvPr id="4" name="Footer Placeholder 3">
            <a:extLst>
              <a:ext uri="{FF2B5EF4-FFF2-40B4-BE49-F238E27FC236}">
                <a16:creationId xmlns:a16="http://schemas.microsoft.com/office/drawing/2014/main" id="{E7CA6B05-B510-4A51-BC43-BD77CA51BFDC}"/>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F1BA42BD-8DA3-4591-998B-4D22DD6F5DCC}"/>
              </a:ext>
            </a:extLst>
          </p:cNvPr>
          <p:cNvSpPr>
            <a:spLocks noGrp="1"/>
          </p:cNvSpPr>
          <p:nvPr>
            <p:ph type="sldNum" sz="quarter" idx="12"/>
          </p:nvPr>
        </p:nvSpPr>
        <p:spPr/>
        <p:txBody>
          <a:bodyPr/>
          <a:lstStyle/>
          <a:p>
            <a:fld id="{35927164-BCB2-459F-B584-C390E82E17B1}" type="slidenum">
              <a:rPr lang="en-AU" smtClean="0"/>
              <a:t>‹#›</a:t>
            </a:fld>
            <a:endParaRPr lang="en-AU"/>
          </a:p>
        </p:txBody>
      </p:sp>
    </p:spTree>
    <p:extLst>
      <p:ext uri="{BB962C8B-B14F-4D97-AF65-F5344CB8AC3E}">
        <p14:creationId xmlns:p14="http://schemas.microsoft.com/office/powerpoint/2010/main" val="4031658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66AA19-7416-496F-8B51-AC88A4107D07}"/>
              </a:ext>
            </a:extLst>
          </p:cNvPr>
          <p:cNvSpPr>
            <a:spLocks noGrp="1"/>
          </p:cNvSpPr>
          <p:nvPr>
            <p:ph type="dt" sz="half" idx="10"/>
          </p:nvPr>
        </p:nvSpPr>
        <p:spPr/>
        <p:txBody>
          <a:bodyPr/>
          <a:lstStyle/>
          <a:p>
            <a:fld id="{969A33FD-B915-45AA-8DD7-4782EF0417F0}" type="datetime1">
              <a:rPr lang="en-AU" smtClean="0"/>
              <a:t>4/11/2019</a:t>
            </a:fld>
            <a:endParaRPr lang="en-AU"/>
          </a:p>
        </p:txBody>
      </p:sp>
      <p:sp>
        <p:nvSpPr>
          <p:cNvPr id="3" name="Footer Placeholder 2">
            <a:extLst>
              <a:ext uri="{FF2B5EF4-FFF2-40B4-BE49-F238E27FC236}">
                <a16:creationId xmlns:a16="http://schemas.microsoft.com/office/drawing/2014/main" id="{79D43130-86DF-498B-834F-EB269AC5A477}"/>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18804F99-F6CE-4DFF-B1CA-22D5635D47FA}"/>
              </a:ext>
            </a:extLst>
          </p:cNvPr>
          <p:cNvSpPr>
            <a:spLocks noGrp="1"/>
          </p:cNvSpPr>
          <p:nvPr>
            <p:ph type="sldNum" sz="quarter" idx="12"/>
          </p:nvPr>
        </p:nvSpPr>
        <p:spPr/>
        <p:txBody>
          <a:bodyPr/>
          <a:lstStyle/>
          <a:p>
            <a:fld id="{35927164-BCB2-459F-B584-C390E82E17B1}" type="slidenum">
              <a:rPr lang="en-AU" smtClean="0"/>
              <a:t>‹#›</a:t>
            </a:fld>
            <a:endParaRPr lang="en-AU"/>
          </a:p>
        </p:txBody>
      </p:sp>
    </p:spTree>
    <p:extLst>
      <p:ext uri="{BB962C8B-B14F-4D97-AF65-F5344CB8AC3E}">
        <p14:creationId xmlns:p14="http://schemas.microsoft.com/office/powerpoint/2010/main" val="394009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D3445-D536-48F8-87D0-C6DD182EBB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2E28A27B-7745-46C3-911C-D9EE3030BC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92922FAB-B25E-4522-A062-C94F988A42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C7E4E3-9397-4DC0-B4A2-1C66BBF60625}"/>
              </a:ext>
            </a:extLst>
          </p:cNvPr>
          <p:cNvSpPr>
            <a:spLocks noGrp="1"/>
          </p:cNvSpPr>
          <p:nvPr>
            <p:ph type="dt" sz="half" idx="10"/>
          </p:nvPr>
        </p:nvSpPr>
        <p:spPr/>
        <p:txBody>
          <a:bodyPr/>
          <a:lstStyle/>
          <a:p>
            <a:fld id="{19CD5E5B-2B02-45E1-B975-B6CCAB219AE0}" type="datetime1">
              <a:rPr lang="en-AU" smtClean="0"/>
              <a:t>4/11/2019</a:t>
            </a:fld>
            <a:endParaRPr lang="en-AU"/>
          </a:p>
        </p:txBody>
      </p:sp>
      <p:sp>
        <p:nvSpPr>
          <p:cNvPr id="6" name="Footer Placeholder 5">
            <a:extLst>
              <a:ext uri="{FF2B5EF4-FFF2-40B4-BE49-F238E27FC236}">
                <a16:creationId xmlns:a16="http://schemas.microsoft.com/office/drawing/2014/main" id="{1BA2D5BB-8CA4-478B-A87D-DF23C7A27BF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DB83873-591B-412A-963F-A550976445C5}"/>
              </a:ext>
            </a:extLst>
          </p:cNvPr>
          <p:cNvSpPr>
            <a:spLocks noGrp="1"/>
          </p:cNvSpPr>
          <p:nvPr>
            <p:ph type="sldNum" sz="quarter" idx="12"/>
          </p:nvPr>
        </p:nvSpPr>
        <p:spPr/>
        <p:txBody>
          <a:bodyPr/>
          <a:lstStyle/>
          <a:p>
            <a:fld id="{35927164-BCB2-459F-B584-C390E82E17B1}" type="slidenum">
              <a:rPr lang="en-AU" smtClean="0"/>
              <a:t>‹#›</a:t>
            </a:fld>
            <a:endParaRPr lang="en-AU"/>
          </a:p>
        </p:txBody>
      </p:sp>
    </p:spTree>
    <p:extLst>
      <p:ext uri="{BB962C8B-B14F-4D97-AF65-F5344CB8AC3E}">
        <p14:creationId xmlns:p14="http://schemas.microsoft.com/office/powerpoint/2010/main" val="3094205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D09DF-6E27-4A65-B22F-4EE9072CB2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F0FD6C26-0892-45B5-AD20-41CEA60DEB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987196E3-0CA7-45C5-B241-715014A279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CB00D6C-61F5-46A8-8E6A-2D338D3F9173}"/>
              </a:ext>
            </a:extLst>
          </p:cNvPr>
          <p:cNvSpPr>
            <a:spLocks noGrp="1"/>
          </p:cNvSpPr>
          <p:nvPr>
            <p:ph type="dt" sz="half" idx="10"/>
          </p:nvPr>
        </p:nvSpPr>
        <p:spPr/>
        <p:txBody>
          <a:bodyPr/>
          <a:lstStyle/>
          <a:p>
            <a:fld id="{7186D5CC-A5C3-4BF5-A33A-9DAF4FAC7C32}" type="datetime1">
              <a:rPr lang="en-AU" smtClean="0"/>
              <a:t>4/11/2019</a:t>
            </a:fld>
            <a:endParaRPr lang="en-AU"/>
          </a:p>
        </p:txBody>
      </p:sp>
      <p:sp>
        <p:nvSpPr>
          <p:cNvPr id="6" name="Footer Placeholder 5">
            <a:extLst>
              <a:ext uri="{FF2B5EF4-FFF2-40B4-BE49-F238E27FC236}">
                <a16:creationId xmlns:a16="http://schemas.microsoft.com/office/drawing/2014/main" id="{B3C5FF4C-34C0-40DB-9C64-39C8D78DF38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BE8B9EC-0B17-4640-8943-A7F5B6F08E5A}"/>
              </a:ext>
            </a:extLst>
          </p:cNvPr>
          <p:cNvSpPr>
            <a:spLocks noGrp="1"/>
          </p:cNvSpPr>
          <p:nvPr>
            <p:ph type="sldNum" sz="quarter" idx="12"/>
          </p:nvPr>
        </p:nvSpPr>
        <p:spPr/>
        <p:txBody>
          <a:bodyPr/>
          <a:lstStyle/>
          <a:p>
            <a:fld id="{35927164-BCB2-459F-B584-C390E82E17B1}" type="slidenum">
              <a:rPr lang="en-AU" smtClean="0"/>
              <a:t>‹#›</a:t>
            </a:fld>
            <a:endParaRPr lang="en-AU"/>
          </a:p>
        </p:txBody>
      </p:sp>
    </p:spTree>
    <p:extLst>
      <p:ext uri="{BB962C8B-B14F-4D97-AF65-F5344CB8AC3E}">
        <p14:creationId xmlns:p14="http://schemas.microsoft.com/office/powerpoint/2010/main" val="3050879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657B6-2B2B-4493-B28A-21CC814F1209}"/>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94E7454-D17C-4115-B20C-E0416FDF2A6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06700C7-727A-4240-9FFE-3358DE3DB99B}"/>
              </a:ext>
            </a:extLst>
          </p:cNvPr>
          <p:cNvSpPr>
            <a:spLocks noGrp="1"/>
          </p:cNvSpPr>
          <p:nvPr>
            <p:ph type="dt" sz="half" idx="10"/>
          </p:nvPr>
        </p:nvSpPr>
        <p:spPr/>
        <p:txBody>
          <a:bodyPr/>
          <a:lstStyle/>
          <a:p>
            <a:fld id="{E9167C8E-AAA0-497A-A943-92B84B70D0D3}" type="datetime1">
              <a:rPr lang="en-AU" smtClean="0"/>
              <a:t>4/11/2019</a:t>
            </a:fld>
            <a:endParaRPr lang="en-AU"/>
          </a:p>
        </p:txBody>
      </p:sp>
      <p:sp>
        <p:nvSpPr>
          <p:cNvPr id="5" name="Footer Placeholder 4">
            <a:extLst>
              <a:ext uri="{FF2B5EF4-FFF2-40B4-BE49-F238E27FC236}">
                <a16:creationId xmlns:a16="http://schemas.microsoft.com/office/drawing/2014/main" id="{066238F1-EBFC-4101-AE30-E748E73C3D9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30D0595-4A8F-4307-BB1B-44F450ECF769}"/>
              </a:ext>
            </a:extLst>
          </p:cNvPr>
          <p:cNvSpPr>
            <a:spLocks noGrp="1"/>
          </p:cNvSpPr>
          <p:nvPr>
            <p:ph type="sldNum" sz="quarter" idx="12"/>
          </p:nvPr>
        </p:nvSpPr>
        <p:spPr/>
        <p:txBody>
          <a:bodyPr/>
          <a:lstStyle/>
          <a:p>
            <a:fld id="{35927164-BCB2-459F-B584-C390E82E17B1}" type="slidenum">
              <a:rPr lang="en-AU" smtClean="0"/>
              <a:t>‹#›</a:t>
            </a:fld>
            <a:endParaRPr lang="en-AU"/>
          </a:p>
        </p:txBody>
      </p:sp>
    </p:spTree>
    <p:extLst>
      <p:ext uri="{BB962C8B-B14F-4D97-AF65-F5344CB8AC3E}">
        <p14:creationId xmlns:p14="http://schemas.microsoft.com/office/powerpoint/2010/main" val="2134564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841CBC-2FC5-4523-AF2B-B42AC3B50C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D5C9702-7091-48A2-BCC8-75CF2EACB66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B102DEC-072F-4D3B-9EA6-6FA5B9C3314D}"/>
              </a:ext>
            </a:extLst>
          </p:cNvPr>
          <p:cNvSpPr>
            <a:spLocks noGrp="1"/>
          </p:cNvSpPr>
          <p:nvPr>
            <p:ph type="dt" sz="half" idx="10"/>
          </p:nvPr>
        </p:nvSpPr>
        <p:spPr/>
        <p:txBody>
          <a:bodyPr/>
          <a:lstStyle/>
          <a:p>
            <a:fld id="{C1B0517C-0B9C-4171-B4AA-036FB99E3CF7}" type="datetime1">
              <a:rPr lang="en-AU" smtClean="0"/>
              <a:t>4/11/2019</a:t>
            </a:fld>
            <a:endParaRPr lang="en-AU"/>
          </a:p>
        </p:txBody>
      </p:sp>
      <p:sp>
        <p:nvSpPr>
          <p:cNvPr id="5" name="Footer Placeholder 4">
            <a:extLst>
              <a:ext uri="{FF2B5EF4-FFF2-40B4-BE49-F238E27FC236}">
                <a16:creationId xmlns:a16="http://schemas.microsoft.com/office/drawing/2014/main" id="{7F1E809D-71F1-42C0-AB85-E303F418DF0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A0D3AB6-BE32-441D-A861-D1AAADCCE039}"/>
              </a:ext>
            </a:extLst>
          </p:cNvPr>
          <p:cNvSpPr>
            <a:spLocks noGrp="1"/>
          </p:cNvSpPr>
          <p:nvPr>
            <p:ph type="sldNum" sz="quarter" idx="12"/>
          </p:nvPr>
        </p:nvSpPr>
        <p:spPr/>
        <p:txBody>
          <a:bodyPr/>
          <a:lstStyle/>
          <a:p>
            <a:fld id="{35927164-BCB2-459F-B584-C390E82E17B1}" type="slidenum">
              <a:rPr lang="en-AU" smtClean="0"/>
              <a:t>‹#›</a:t>
            </a:fld>
            <a:endParaRPr lang="en-AU"/>
          </a:p>
        </p:txBody>
      </p:sp>
    </p:spTree>
    <p:extLst>
      <p:ext uri="{BB962C8B-B14F-4D97-AF65-F5344CB8AC3E}">
        <p14:creationId xmlns:p14="http://schemas.microsoft.com/office/powerpoint/2010/main" val="1512813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userDrawn="1"/>
        </p:nvSpPr>
        <p:spPr bwMode="auto">
          <a:xfrm>
            <a:off x="2417233" y="107951"/>
            <a:ext cx="0" cy="862013"/>
          </a:xfrm>
          <a:prstGeom prst="line">
            <a:avLst/>
          </a:prstGeom>
          <a:noFill/>
          <a:ln w="9525">
            <a:solidFill>
              <a:schemeClr val="bg1"/>
            </a:solidFill>
            <a:round/>
            <a:headEnd/>
            <a:tailEnd/>
          </a:ln>
        </p:spPr>
        <p:txBody>
          <a:bodyPr wrap="none" anchor="ctr"/>
          <a:lstStyle/>
          <a:p>
            <a:pPr>
              <a:defRPr/>
            </a:pPr>
            <a:endParaRPr lang="en-US" sz="1800">
              <a:latin typeface="Arial" pitchFamily="-107" charset="0"/>
            </a:endParaRPr>
          </a:p>
        </p:txBody>
      </p:sp>
      <p:sp>
        <p:nvSpPr>
          <p:cNvPr id="5" name="Line 5"/>
          <p:cNvSpPr>
            <a:spLocks noChangeShapeType="1"/>
          </p:cNvSpPr>
          <p:nvPr userDrawn="1"/>
        </p:nvSpPr>
        <p:spPr bwMode="auto">
          <a:xfrm>
            <a:off x="3657600" y="107951"/>
            <a:ext cx="2117" cy="519113"/>
          </a:xfrm>
          <a:prstGeom prst="line">
            <a:avLst/>
          </a:prstGeom>
          <a:noFill/>
          <a:ln w="9525">
            <a:solidFill>
              <a:schemeClr val="bg1"/>
            </a:solidFill>
            <a:round/>
            <a:headEnd/>
            <a:tailEnd/>
          </a:ln>
        </p:spPr>
        <p:txBody>
          <a:bodyPr wrap="none" anchor="ctr"/>
          <a:lstStyle/>
          <a:p>
            <a:pPr>
              <a:defRPr/>
            </a:pPr>
            <a:endParaRPr lang="en-US" sz="1800">
              <a:latin typeface="Arial" pitchFamily="-107" charset="0"/>
            </a:endParaRPr>
          </a:p>
        </p:txBody>
      </p:sp>
      <p:pic>
        <p:nvPicPr>
          <p:cNvPr id="6" name="Picture 9" descr="5011_PPT_BG_EndPage"/>
          <p:cNvPicPr>
            <a:picLocks noChangeAspect="1" noChangeArrowheads="1"/>
          </p:cNvPicPr>
          <p:nvPr userDrawn="1"/>
        </p:nvPicPr>
        <p:blipFill>
          <a:blip r:embed="rId2"/>
          <a:srcRect/>
          <a:stretch>
            <a:fillRect/>
          </a:stretch>
        </p:blipFill>
        <p:spPr bwMode="auto">
          <a:xfrm>
            <a:off x="-2117" y="0"/>
            <a:ext cx="12194117" cy="6859588"/>
          </a:xfrm>
          <a:prstGeom prst="rect">
            <a:avLst/>
          </a:prstGeom>
          <a:noFill/>
          <a:ln w="9525">
            <a:noFill/>
            <a:miter lim="800000"/>
            <a:headEnd/>
            <a:tailEnd/>
          </a:ln>
        </p:spPr>
      </p:pic>
      <p:sp>
        <p:nvSpPr>
          <p:cNvPr id="7" name="Line 10"/>
          <p:cNvSpPr>
            <a:spLocks noChangeShapeType="1"/>
          </p:cNvSpPr>
          <p:nvPr userDrawn="1"/>
        </p:nvSpPr>
        <p:spPr bwMode="auto">
          <a:xfrm>
            <a:off x="4193118" y="1785938"/>
            <a:ext cx="2116" cy="1312862"/>
          </a:xfrm>
          <a:prstGeom prst="line">
            <a:avLst/>
          </a:prstGeom>
          <a:noFill/>
          <a:ln w="9525">
            <a:solidFill>
              <a:schemeClr val="bg1"/>
            </a:solidFill>
            <a:round/>
            <a:headEnd/>
            <a:tailEnd/>
          </a:ln>
        </p:spPr>
        <p:txBody>
          <a:bodyPr wrap="none" anchor="ctr"/>
          <a:lstStyle/>
          <a:p>
            <a:pPr>
              <a:defRPr/>
            </a:pPr>
            <a:endParaRPr lang="en-US" sz="1800">
              <a:latin typeface="Arial" pitchFamily="-107" charset="0"/>
            </a:endParaRPr>
          </a:p>
        </p:txBody>
      </p:sp>
      <p:pic>
        <p:nvPicPr>
          <p:cNvPr id="8" name="Picture 13" descr="UOM-Rev3D_S_sm"/>
          <p:cNvPicPr>
            <a:picLocks noChangeAspect="1" noChangeArrowheads="1"/>
          </p:cNvPicPr>
          <p:nvPr userDrawn="1"/>
        </p:nvPicPr>
        <p:blipFill>
          <a:blip r:embed="rId3"/>
          <a:srcRect/>
          <a:stretch>
            <a:fillRect/>
          </a:stretch>
        </p:blipFill>
        <p:spPr bwMode="auto">
          <a:xfrm>
            <a:off x="2061633" y="1752600"/>
            <a:ext cx="1797051" cy="1366838"/>
          </a:xfrm>
          <a:prstGeom prst="rect">
            <a:avLst/>
          </a:prstGeom>
          <a:noFill/>
          <a:ln w="9525">
            <a:noFill/>
            <a:miter lim="800000"/>
            <a:headEnd/>
            <a:tailEnd/>
          </a:ln>
        </p:spPr>
      </p:pic>
      <p:sp>
        <p:nvSpPr>
          <p:cNvPr id="9232" name="Rectangle 16"/>
          <p:cNvSpPr>
            <a:spLocks noGrp="1" noChangeArrowheads="1"/>
          </p:cNvSpPr>
          <p:nvPr>
            <p:ph type="ctrTitle" sz="quarter"/>
          </p:nvPr>
        </p:nvSpPr>
        <p:spPr>
          <a:xfrm>
            <a:off x="4470400" y="1905000"/>
            <a:ext cx="7315200" cy="1143000"/>
          </a:xfrm>
        </p:spPr>
        <p:txBody>
          <a:bodyPr/>
          <a:lstStyle>
            <a:lvl1pPr>
              <a:defRPr/>
            </a:lvl1pPr>
          </a:lstStyle>
          <a:p>
            <a:r>
              <a:rPr lang="en-US"/>
              <a:t>Click to edit Master title style</a:t>
            </a:r>
          </a:p>
        </p:txBody>
      </p:sp>
      <p:sp>
        <p:nvSpPr>
          <p:cNvPr id="9233" name="Rectangle 17"/>
          <p:cNvSpPr>
            <a:spLocks noGrp="1" noChangeArrowheads="1"/>
          </p:cNvSpPr>
          <p:nvPr>
            <p:ph type="subTitle" sz="quarter" idx="1"/>
          </p:nvPr>
        </p:nvSpPr>
        <p:spPr>
          <a:xfrm>
            <a:off x="1828800" y="3886200"/>
            <a:ext cx="8534400" cy="609600"/>
          </a:xfrm>
        </p:spPr>
        <p:txBody>
          <a:bodyPr/>
          <a:lstStyle>
            <a:lvl1pPr marL="0" indent="0" algn="ctr">
              <a:buFontTx/>
              <a:buNone/>
              <a:defRPr>
                <a:solidFill>
                  <a:schemeClr val="bg1"/>
                </a:solidFill>
              </a:defRPr>
            </a:lvl1pPr>
          </a:lstStyle>
          <a:p>
            <a:r>
              <a:rPr lang="en-US"/>
              <a:t>Click to edit Master subtitle style</a:t>
            </a:r>
          </a:p>
        </p:txBody>
      </p:sp>
    </p:spTree>
    <p:extLst>
      <p:ext uri="{BB962C8B-B14F-4D97-AF65-F5344CB8AC3E}">
        <p14:creationId xmlns:p14="http://schemas.microsoft.com/office/powerpoint/2010/main" val="2019246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1972176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a:t>Click to edit Master text styles</a:t>
            </a:r>
          </a:p>
        </p:txBody>
      </p:sp>
    </p:spTree>
    <p:extLst>
      <p:ext uri="{BB962C8B-B14F-4D97-AF65-F5344CB8AC3E}">
        <p14:creationId xmlns:p14="http://schemas.microsoft.com/office/powerpoint/2010/main" val="4191573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834437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2452685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Tree>
    <p:extLst>
      <p:ext uri="{BB962C8B-B14F-4D97-AF65-F5344CB8AC3E}">
        <p14:creationId xmlns:p14="http://schemas.microsoft.com/office/powerpoint/2010/main" val="3943257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68473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Tree>
    <p:extLst>
      <p:ext uri="{BB962C8B-B14F-4D97-AF65-F5344CB8AC3E}">
        <p14:creationId xmlns:p14="http://schemas.microsoft.com/office/powerpoint/2010/main" val="3889265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Tree>
    <p:extLst>
      <p:ext uri="{BB962C8B-B14F-4D97-AF65-F5344CB8AC3E}">
        <p14:creationId xmlns:p14="http://schemas.microsoft.com/office/powerpoint/2010/main" val="7439162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26209909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
            <a:ext cx="2692400" cy="6019800"/>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914400" y="76200"/>
            <a:ext cx="7874000" cy="6019800"/>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34009045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12A61A9-C4BB-4F2D-BBDA-1D3BB4347226}" type="datetimeFigureOut">
              <a:rPr lang="en-US" smtClean="0"/>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D0BB-B127-4D46-91AF-427BA39BAF69}" type="slidenum">
              <a:rPr lang="en-US" smtClean="0"/>
              <a:t>‹#›</a:t>
            </a:fld>
            <a:endParaRPr lang="en-US"/>
          </a:p>
        </p:txBody>
      </p:sp>
    </p:spTree>
    <p:extLst>
      <p:ext uri="{BB962C8B-B14F-4D97-AF65-F5344CB8AC3E}">
        <p14:creationId xmlns:p14="http://schemas.microsoft.com/office/powerpoint/2010/main" val="29702817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2A61A9-C4BB-4F2D-BBDA-1D3BB4347226}" type="datetimeFigureOut">
              <a:rPr lang="en-US" smtClean="0"/>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D0BB-B127-4D46-91AF-427BA39BAF69}" type="slidenum">
              <a:rPr lang="en-US" smtClean="0"/>
              <a:t>‹#›</a:t>
            </a:fld>
            <a:endParaRPr lang="en-US"/>
          </a:p>
        </p:txBody>
      </p:sp>
    </p:spTree>
    <p:extLst>
      <p:ext uri="{BB962C8B-B14F-4D97-AF65-F5344CB8AC3E}">
        <p14:creationId xmlns:p14="http://schemas.microsoft.com/office/powerpoint/2010/main" val="355345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12A61A9-C4BB-4F2D-BBDA-1D3BB4347226}" type="datetimeFigureOut">
              <a:rPr lang="en-US" smtClean="0"/>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D0BB-B127-4D46-91AF-427BA39BAF69}" type="slidenum">
              <a:rPr lang="en-US" smtClean="0"/>
              <a:t>‹#›</a:t>
            </a:fld>
            <a:endParaRPr lang="en-US"/>
          </a:p>
        </p:txBody>
      </p:sp>
    </p:spTree>
    <p:extLst>
      <p:ext uri="{BB962C8B-B14F-4D97-AF65-F5344CB8AC3E}">
        <p14:creationId xmlns:p14="http://schemas.microsoft.com/office/powerpoint/2010/main" val="30133670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2A61A9-C4BB-4F2D-BBDA-1D3BB4347226}" type="datetimeFigureOut">
              <a:rPr lang="en-US" smtClean="0"/>
              <a:t>04-Nov-19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4ED0BB-B127-4D46-91AF-427BA39BAF69}" type="slidenum">
              <a:rPr lang="en-US" smtClean="0"/>
              <a:t>‹#›</a:t>
            </a:fld>
            <a:endParaRPr lang="en-US"/>
          </a:p>
        </p:txBody>
      </p:sp>
    </p:spTree>
    <p:extLst>
      <p:ext uri="{BB962C8B-B14F-4D97-AF65-F5344CB8AC3E}">
        <p14:creationId xmlns:p14="http://schemas.microsoft.com/office/powerpoint/2010/main" val="18476595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2A61A9-C4BB-4F2D-BBDA-1D3BB4347226}" type="datetimeFigureOut">
              <a:rPr lang="en-US" smtClean="0"/>
              <a:t>04-Nov-19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4ED0BB-B127-4D46-91AF-427BA39BAF69}" type="slidenum">
              <a:rPr lang="en-US" smtClean="0"/>
              <a:t>‹#›</a:t>
            </a:fld>
            <a:endParaRPr lang="en-US"/>
          </a:p>
        </p:txBody>
      </p:sp>
    </p:spTree>
    <p:extLst>
      <p:ext uri="{BB962C8B-B14F-4D97-AF65-F5344CB8AC3E}">
        <p14:creationId xmlns:p14="http://schemas.microsoft.com/office/powerpoint/2010/main" val="31898739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2A61A9-C4BB-4F2D-BBDA-1D3BB4347226}" type="datetimeFigureOut">
              <a:rPr lang="en-US" smtClean="0"/>
              <a:t>04-Nov-19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4ED0BB-B127-4D46-91AF-427BA39BAF69}" type="slidenum">
              <a:rPr lang="en-US" smtClean="0"/>
              <a:t>‹#›</a:t>
            </a:fld>
            <a:endParaRPr lang="en-US"/>
          </a:p>
        </p:txBody>
      </p:sp>
    </p:spTree>
    <p:extLst>
      <p:ext uri="{BB962C8B-B14F-4D97-AF65-F5344CB8AC3E}">
        <p14:creationId xmlns:p14="http://schemas.microsoft.com/office/powerpoint/2010/main" val="26755202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2A61A9-C4BB-4F2D-BBDA-1D3BB4347226}" type="datetimeFigureOut">
              <a:rPr lang="en-US" smtClean="0"/>
              <a:t>04-Nov-19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4ED0BB-B127-4D46-91AF-427BA39BAF69}" type="slidenum">
              <a:rPr lang="en-US" smtClean="0"/>
              <a:t>‹#›</a:t>
            </a:fld>
            <a:endParaRPr lang="en-US"/>
          </a:p>
        </p:txBody>
      </p:sp>
    </p:spTree>
    <p:extLst>
      <p:ext uri="{BB962C8B-B14F-4D97-AF65-F5344CB8AC3E}">
        <p14:creationId xmlns:p14="http://schemas.microsoft.com/office/powerpoint/2010/main" val="10983096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12A61A9-C4BB-4F2D-BBDA-1D3BB4347226}" type="datetimeFigureOut">
              <a:rPr lang="en-US" smtClean="0"/>
              <a:t>04-Nov-19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4ED0BB-B127-4D46-91AF-427BA39BAF69}" type="slidenum">
              <a:rPr lang="en-US" smtClean="0"/>
              <a:t>‹#›</a:t>
            </a:fld>
            <a:endParaRPr lang="en-US"/>
          </a:p>
        </p:txBody>
      </p:sp>
    </p:spTree>
    <p:extLst>
      <p:ext uri="{BB962C8B-B14F-4D97-AF65-F5344CB8AC3E}">
        <p14:creationId xmlns:p14="http://schemas.microsoft.com/office/powerpoint/2010/main" val="32159995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12A61A9-C4BB-4F2D-BBDA-1D3BB4347226}" type="datetimeFigureOut">
              <a:rPr lang="en-US" smtClean="0"/>
              <a:t>04-Nov-19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4ED0BB-B127-4D46-91AF-427BA39BAF69}" type="slidenum">
              <a:rPr lang="en-US" smtClean="0"/>
              <a:t>‹#›</a:t>
            </a:fld>
            <a:endParaRPr lang="en-US"/>
          </a:p>
        </p:txBody>
      </p:sp>
    </p:spTree>
    <p:extLst>
      <p:ext uri="{BB962C8B-B14F-4D97-AF65-F5344CB8AC3E}">
        <p14:creationId xmlns:p14="http://schemas.microsoft.com/office/powerpoint/2010/main" val="25989946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2A61A9-C4BB-4F2D-BBDA-1D3BB4347226}" type="datetimeFigureOut">
              <a:rPr lang="en-US" smtClean="0"/>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D0BB-B127-4D46-91AF-427BA39BAF69}" type="slidenum">
              <a:rPr lang="en-US" smtClean="0"/>
              <a:t>‹#›</a:t>
            </a:fld>
            <a:endParaRPr lang="en-US"/>
          </a:p>
        </p:txBody>
      </p:sp>
    </p:spTree>
    <p:extLst>
      <p:ext uri="{BB962C8B-B14F-4D97-AF65-F5344CB8AC3E}">
        <p14:creationId xmlns:p14="http://schemas.microsoft.com/office/powerpoint/2010/main" val="7367682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2A61A9-C4BB-4F2D-BBDA-1D3BB4347226}" type="datetimeFigureOut">
              <a:rPr lang="en-US" smtClean="0"/>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4ED0BB-B127-4D46-91AF-427BA39BAF69}" type="slidenum">
              <a:rPr lang="en-US" smtClean="0"/>
              <a:t>‹#›</a:t>
            </a:fld>
            <a:endParaRPr lang="en-US"/>
          </a:p>
        </p:txBody>
      </p:sp>
    </p:spTree>
    <p:extLst>
      <p:ext uri="{BB962C8B-B14F-4D97-AF65-F5344CB8AC3E}">
        <p14:creationId xmlns:p14="http://schemas.microsoft.com/office/powerpoint/2010/main" val="30231240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68"/>
            <a:ext cx="10363200" cy="1470025"/>
          </a:xfrm>
        </p:spPr>
        <p:txBody>
          <a:bodyPr>
            <a:normAutofit/>
          </a:bodyPr>
          <a:lstStyle>
            <a:lvl1pPr algn="ctr">
              <a:defRPr sz="3600" b="0">
                <a:solidFill>
                  <a:srgbClr val="C00000"/>
                </a:solidFill>
              </a:defRPr>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447800"/>
          </a:xfrm>
        </p:spPr>
        <p:txBody>
          <a:bodyPr/>
          <a:lstStyle>
            <a:lvl1pPr marL="0" indent="0" algn="ctr">
              <a:buNone/>
              <a:defRPr>
                <a:solidFill>
                  <a:schemeClr val="tx1">
                    <a:lumMod val="75000"/>
                    <a:lumOff val="25000"/>
                  </a:schemeClr>
                </a:solidFill>
              </a:defRPr>
            </a:lvl1pPr>
            <a:lvl2pPr marL="456867" indent="0" algn="ctr">
              <a:buNone/>
              <a:defRPr>
                <a:solidFill>
                  <a:schemeClr val="tx1">
                    <a:tint val="75000"/>
                  </a:schemeClr>
                </a:solidFill>
              </a:defRPr>
            </a:lvl2pPr>
            <a:lvl3pPr marL="913737" indent="0" algn="ctr">
              <a:buNone/>
              <a:defRPr>
                <a:solidFill>
                  <a:schemeClr val="tx1">
                    <a:tint val="75000"/>
                  </a:schemeClr>
                </a:solidFill>
              </a:defRPr>
            </a:lvl3pPr>
            <a:lvl4pPr marL="1370606" indent="0" algn="ctr">
              <a:buNone/>
              <a:defRPr>
                <a:solidFill>
                  <a:schemeClr val="tx1">
                    <a:tint val="75000"/>
                  </a:schemeClr>
                </a:solidFill>
              </a:defRPr>
            </a:lvl4pPr>
            <a:lvl5pPr marL="1827473" indent="0" algn="ctr">
              <a:buNone/>
              <a:defRPr>
                <a:solidFill>
                  <a:schemeClr val="tx1">
                    <a:tint val="75000"/>
                  </a:schemeClr>
                </a:solidFill>
              </a:defRPr>
            </a:lvl5pPr>
            <a:lvl6pPr marL="2284342" indent="0" algn="ctr">
              <a:buNone/>
              <a:defRPr>
                <a:solidFill>
                  <a:schemeClr val="tx1">
                    <a:tint val="75000"/>
                  </a:schemeClr>
                </a:solidFill>
              </a:defRPr>
            </a:lvl6pPr>
            <a:lvl7pPr marL="2741210" indent="0" algn="ctr">
              <a:buNone/>
              <a:defRPr>
                <a:solidFill>
                  <a:schemeClr val="tx1">
                    <a:tint val="75000"/>
                  </a:schemeClr>
                </a:solidFill>
              </a:defRPr>
            </a:lvl7pPr>
            <a:lvl8pPr marL="3198076" indent="0" algn="ctr">
              <a:buNone/>
              <a:defRPr>
                <a:solidFill>
                  <a:schemeClr val="tx1">
                    <a:tint val="75000"/>
                  </a:schemeClr>
                </a:solidFill>
              </a:defRPr>
            </a:lvl8pPr>
            <a:lvl9pPr marL="3654946" indent="0" algn="ctr">
              <a:buNone/>
              <a:defRPr>
                <a:solidFill>
                  <a:schemeClr val="tx1">
                    <a:tint val="75000"/>
                  </a:schemeClr>
                </a:solidFill>
              </a:defRPr>
            </a:lvl9pPr>
          </a:lstStyle>
          <a:p>
            <a:r>
              <a:rPr lang="en-US"/>
              <a:t>Click to edit Master subtitle style</a:t>
            </a:r>
            <a:endParaRPr lang="en-US" dirty="0"/>
          </a:p>
        </p:txBody>
      </p:sp>
      <p:sp>
        <p:nvSpPr>
          <p:cNvPr id="10" name="Content Placeholder 9"/>
          <p:cNvSpPr>
            <a:spLocks noGrp="1"/>
          </p:cNvSpPr>
          <p:nvPr>
            <p:ph sz="quarter" idx="12"/>
          </p:nvPr>
        </p:nvSpPr>
        <p:spPr>
          <a:xfrm>
            <a:off x="1828800" y="5562600"/>
            <a:ext cx="8534400" cy="381000"/>
          </a:xfrm>
        </p:spPr>
        <p:txBody>
          <a:bodyPr>
            <a:noAutofit/>
          </a:bodyPr>
          <a:lstStyle>
            <a:lvl1pPr algn="ctr">
              <a:buNone/>
              <a:defRPr sz="1800">
                <a:solidFill>
                  <a:schemeClr val="bg1">
                    <a:lumMod val="50000"/>
                  </a:schemeClr>
                </a:solidFill>
              </a:defRPr>
            </a:lvl1pPr>
            <a:lvl2pPr algn="ctr">
              <a:defRPr sz="1800">
                <a:solidFill>
                  <a:schemeClr val="bg1">
                    <a:lumMod val="50000"/>
                  </a:schemeClr>
                </a:solidFill>
              </a:defRPr>
            </a:lvl2pPr>
            <a:lvl3pPr algn="ctr">
              <a:defRPr sz="1800">
                <a:solidFill>
                  <a:schemeClr val="bg1">
                    <a:lumMod val="50000"/>
                  </a:schemeClr>
                </a:solidFill>
              </a:defRPr>
            </a:lvl3pPr>
            <a:lvl4pPr algn="ctr">
              <a:defRPr sz="1800">
                <a:solidFill>
                  <a:schemeClr val="bg1">
                    <a:lumMod val="50000"/>
                  </a:schemeClr>
                </a:solidFill>
              </a:defRPr>
            </a:lvl4pPr>
            <a:lvl5pPr algn="ctr">
              <a:defRPr sz="1800">
                <a:solidFill>
                  <a:schemeClr val="bg1">
                    <a:lumMod val="50000"/>
                  </a:schemeClr>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D43F6D76-957C-408D-90F0-B6E9F7EFF94E}"/>
              </a:ext>
            </a:extLst>
          </p:cNvPr>
          <p:cNvSpPr>
            <a:spLocks noGrp="1"/>
          </p:cNvSpPr>
          <p:nvPr>
            <p:ph type="ftr" sz="quarter" idx="13"/>
          </p:nvPr>
        </p:nvSpPr>
        <p:spPr/>
        <p:txBody>
          <a:bodyPr/>
          <a:lstStyle>
            <a:lvl1pPr eaLnBrk="0" hangingPunct="0">
              <a:defRPr>
                <a:latin typeface="Times New Roman" pitchFamily="18" charset="0"/>
              </a:defRPr>
            </a:lvl1pPr>
          </a:lstStyle>
          <a:p>
            <a:pPr>
              <a:defRPr/>
            </a:pPr>
            <a:endParaRPr lang="en-US" altLang="en-US"/>
          </a:p>
        </p:txBody>
      </p:sp>
    </p:spTree>
    <p:extLst>
      <p:ext uri="{BB962C8B-B14F-4D97-AF65-F5344CB8AC3E}">
        <p14:creationId xmlns:p14="http://schemas.microsoft.com/office/powerpoint/2010/main" val="17015903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914400" y="836616"/>
            <a:ext cx="10363200" cy="1470025"/>
          </a:xfrm>
        </p:spPr>
        <p:txBody>
          <a:bodyPr/>
          <a:lstStyle>
            <a:lvl1pPr algn="ctr">
              <a:defRPr sz="4000"/>
            </a:lvl1pPr>
          </a:lstStyle>
          <a:p>
            <a:r>
              <a:rPr lang="en-US"/>
              <a:t>Click to edit Master title style</a:t>
            </a:r>
            <a:endParaRPr lang="en-GB"/>
          </a:p>
        </p:txBody>
      </p:sp>
      <p:sp>
        <p:nvSpPr>
          <p:cNvPr id="34819" name="Rectangle 3"/>
          <p:cNvSpPr>
            <a:spLocks noGrp="1" noChangeArrowheads="1"/>
          </p:cNvSpPr>
          <p:nvPr>
            <p:ph type="subTitle" idx="1"/>
          </p:nvPr>
        </p:nvSpPr>
        <p:spPr>
          <a:xfrm>
            <a:off x="1828800" y="2420938"/>
            <a:ext cx="8534400" cy="1752600"/>
          </a:xfrm>
        </p:spPr>
        <p:txBody>
          <a:bodyPr/>
          <a:lstStyle>
            <a:lvl1pPr marL="0" indent="0" algn="ctr">
              <a:buFontTx/>
              <a:buNone/>
              <a:defRPr/>
            </a:lvl1pPr>
          </a:lstStyle>
          <a:p>
            <a:r>
              <a:rPr lang="en-US"/>
              <a:t>Click to edit Master subtitle style</a:t>
            </a:r>
            <a:endParaRPr lang="en-GB"/>
          </a:p>
        </p:txBody>
      </p:sp>
    </p:spTree>
    <p:extLst>
      <p:ext uri="{BB962C8B-B14F-4D97-AF65-F5344CB8AC3E}">
        <p14:creationId xmlns:p14="http://schemas.microsoft.com/office/powerpoint/2010/main" val="748798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AC4E6C-551D-4B3E-BC93-3971A5C97EEF}"/>
              </a:ext>
            </a:extLst>
          </p:cNvPr>
          <p:cNvSpPr>
            <a:spLocks noGrp="1"/>
          </p:cNvSpPr>
          <p:nvPr>
            <p:ph type="dt" sz="half" idx="10"/>
          </p:nvPr>
        </p:nvSpPr>
        <p:spPr>
          <a:xfrm>
            <a:off x="609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itchFamily="34" charset="-128"/>
              </a:defRPr>
            </a:lvl1pPr>
          </a:lstStyle>
          <a:p>
            <a:pPr>
              <a:defRPr/>
            </a:pPr>
            <a:fld id="{DBAF049A-7680-437F-B951-F09576183731}" type="datetimeFigureOut">
              <a:rPr lang="en-US" altLang="en-US"/>
              <a:pPr>
                <a:defRPr/>
              </a:pPr>
              <a:t>04-Nov-19</a:t>
            </a:fld>
            <a:endParaRPr lang="en-US" altLang="en-US"/>
          </a:p>
        </p:txBody>
      </p:sp>
      <p:sp>
        <p:nvSpPr>
          <p:cNvPr id="5" name="Footer Placeholder 4">
            <a:extLst>
              <a:ext uri="{FF2B5EF4-FFF2-40B4-BE49-F238E27FC236}">
                <a16:creationId xmlns:a16="http://schemas.microsoft.com/office/drawing/2014/main" id="{00CF52AE-7B92-47DD-BA36-068F2228DEDA}"/>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8E042AD6-61DA-4598-8452-B151840826BA}"/>
              </a:ext>
            </a:extLst>
          </p:cNvPr>
          <p:cNvSpPr>
            <a:spLocks noGrp="1"/>
          </p:cNvSpPr>
          <p:nvPr>
            <p:ph type="sldNum" sz="quarter" idx="12"/>
          </p:nvPr>
        </p:nvSpPr>
        <p:spPr>
          <a:xfrm>
            <a:off x="8737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anose="020B0600070205080204" pitchFamily="34" charset="-128"/>
              </a:defRPr>
            </a:lvl1pPr>
          </a:lstStyle>
          <a:p>
            <a:fld id="{83E1DB6F-6A43-4423-AF1A-DCCD652A102B}" type="slidenum">
              <a:rPr lang="en-US" altLang="en-US"/>
              <a:pPr/>
              <a:t>‹#›</a:t>
            </a:fld>
            <a:endParaRPr lang="en-US" altLang="en-US"/>
          </a:p>
        </p:txBody>
      </p:sp>
    </p:spTree>
    <p:extLst>
      <p:ext uri="{BB962C8B-B14F-4D97-AF65-F5344CB8AC3E}">
        <p14:creationId xmlns:p14="http://schemas.microsoft.com/office/powerpoint/2010/main" val="35085097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039" indent="0">
              <a:buNone/>
              <a:defRPr sz="1800"/>
            </a:lvl2pPr>
            <a:lvl3pPr marL="914077" indent="0">
              <a:buNone/>
              <a:defRPr sz="1600"/>
            </a:lvl3pPr>
            <a:lvl4pPr marL="1371116" indent="0">
              <a:buNone/>
              <a:defRPr sz="1400"/>
            </a:lvl4pPr>
            <a:lvl5pPr marL="1828155" indent="0">
              <a:buNone/>
              <a:defRPr sz="1400"/>
            </a:lvl5pPr>
            <a:lvl6pPr marL="2285192" indent="0">
              <a:buNone/>
              <a:defRPr sz="1400"/>
            </a:lvl6pPr>
            <a:lvl7pPr marL="2742232" indent="0">
              <a:buNone/>
              <a:defRPr sz="1400"/>
            </a:lvl7pPr>
            <a:lvl8pPr marL="3199271" indent="0">
              <a:buNone/>
              <a:defRPr sz="1400"/>
            </a:lvl8pPr>
            <a:lvl9pPr marL="3656308"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E3596F67-20FE-4E12-A3D5-911259BD8B8A}"/>
              </a:ext>
            </a:extLst>
          </p:cNvPr>
          <p:cNvSpPr>
            <a:spLocks noGrp="1"/>
          </p:cNvSpPr>
          <p:nvPr>
            <p:ph type="dt" sz="half" idx="10"/>
          </p:nvPr>
        </p:nvSpPr>
        <p:spPr>
          <a:xfrm>
            <a:off x="609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itchFamily="34" charset="-128"/>
              </a:defRPr>
            </a:lvl1pPr>
          </a:lstStyle>
          <a:p>
            <a:pPr>
              <a:defRPr/>
            </a:pPr>
            <a:fld id="{022908E7-91FA-46C7-ADFA-0FB465CDD15B}" type="datetimeFigureOut">
              <a:rPr lang="en-US" altLang="en-US"/>
              <a:pPr>
                <a:defRPr/>
              </a:pPr>
              <a:t>04-Nov-19</a:t>
            </a:fld>
            <a:endParaRPr lang="en-US" altLang="en-US"/>
          </a:p>
        </p:txBody>
      </p:sp>
      <p:sp>
        <p:nvSpPr>
          <p:cNvPr id="5" name="Footer Placeholder 4">
            <a:extLst>
              <a:ext uri="{FF2B5EF4-FFF2-40B4-BE49-F238E27FC236}">
                <a16:creationId xmlns:a16="http://schemas.microsoft.com/office/drawing/2014/main" id="{02A0B5BB-D11A-4330-9AE3-F8BBEDB788CE}"/>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7909407-E3C9-4979-9C8A-1957A48BEC6E}"/>
              </a:ext>
            </a:extLst>
          </p:cNvPr>
          <p:cNvSpPr>
            <a:spLocks noGrp="1"/>
          </p:cNvSpPr>
          <p:nvPr>
            <p:ph type="sldNum" sz="quarter" idx="12"/>
          </p:nvPr>
        </p:nvSpPr>
        <p:spPr>
          <a:xfrm>
            <a:off x="8737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anose="020B0600070205080204" pitchFamily="34" charset="-128"/>
              </a:defRPr>
            </a:lvl1pPr>
          </a:lstStyle>
          <a:p>
            <a:fld id="{4D94F488-DA5F-49B7-A055-BB1C6A14FB05}" type="slidenum">
              <a:rPr lang="en-US" altLang="en-US"/>
              <a:pPr/>
              <a:t>‹#›</a:t>
            </a:fld>
            <a:endParaRPr lang="en-US" altLang="en-US"/>
          </a:p>
        </p:txBody>
      </p:sp>
    </p:spTree>
    <p:extLst>
      <p:ext uri="{BB962C8B-B14F-4D97-AF65-F5344CB8AC3E}">
        <p14:creationId xmlns:p14="http://schemas.microsoft.com/office/powerpoint/2010/main" val="7756101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102784" y="1412875"/>
            <a:ext cx="5137149" cy="4713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43133" y="1412875"/>
            <a:ext cx="5139267" cy="4713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2A4DCCA-510F-4C0D-947A-9C25BD0502CF}"/>
              </a:ext>
            </a:extLst>
          </p:cNvPr>
          <p:cNvSpPr>
            <a:spLocks noGrp="1"/>
          </p:cNvSpPr>
          <p:nvPr>
            <p:ph type="dt" sz="half" idx="10"/>
          </p:nvPr>
        </p:nvSpPr>
        <p:spPr>
          <a:xfrm>
            <a:off x="609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itchFamily="34" charset="-128"/>
              </a:defRPr>
            </a:lvl1pPr>
          </a:lstStyle>
          <a:p>
            <a:pPr>
              <a:defRPr/>
            </a:pPr>
            <a:fld id="{701C3205-C349-429B-9ECB-5CBDA974BE16}" type="datetimeFigureOut">
              <a:rPr lang="en-US" altLang="en-US"/>
              <a:pPr>
                <a:defRPr/>
              </a:pPr>
              <a:t>04-Nov-19</a:t>
            </a:fld>
            <a:endParaRPr lang="en-US" altLang="en-US"/>
          </a:p>
        </p:txBody>
      </p:sp>
      <p:sp>
        <p:nvSpPr>
          <p:cNvPr id="6" name="Footer Placeholder 5">
            <a:extLst>
              <a:ext uri="{FF2B5EF4-FFF2-40B4-BE49-F238E27FC236}">
                <a16:creationId xmlns:a16="http://schemas.microsoft.com/office/drawing/2014/main" id="{3EB06EC3-8851-48CE-AF83-25783C66746A}"/>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2582F16F-6255-4E54-89DC-3A2C2FDEB657}"/>
              </a:ext>
            </a:extLst>
          </p:cNvPr>
          <p:cNvSpPr>
            <a:spLocks noGrp="1"/>
          </p:cNvSpPr>
          <p:nvPr>
            <p:ph type="sldNum" sz="quarter" idx="12"/>
          </p:nvPr>
        </p:nvSpPr>
        <p:spPr>
          <a:xfrm>
            <a:off x="8737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anose="020B0600070205080204" pitchFamily="34" charset="-128"/>
              </a:defRPr>
            </a:lvl1pPr>
          </a:lstStyle>
          <a:p>
            <a:fld id="{3515466F-B62A-4AE2-A732-C20F0EB718C3}" type="slidenum">
              <a:rPr lang="en-US" altLang="en-US"/>
              <a:pPr/>
              <a:t>‹#›</a:t>
            </a:fld>
            <a:endParaRPr lang="en-US" altLang="en-US"/>
          </a:p>
        </p:txBody>
      </p:sp>
    </p:spTree>
    <p:extLst>
      <p:ext uri="{BB962C8B-B14F-4D97-AF65-F5344CB8AC3E}">
        <p14:creationId xmlns:p14="http://schemas.microsoft.com/office/powerpoint/2010/main" val="7422070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039" indent="0">
              <a:buNone/>
              <a:defRPr sz="2000" b="1"/>
            </a:lvl2pPr>
            <a:lvl3pPr marL="914077" indent="0">
              <a:buNone/>
              <a:defRPr sz="1800" b="1"/>
            </a:lvl3pPr>
            <a:lvl4pPr marL="1371116" indent="0">
              <a:buNone/>
              <a:defRPr sz="1600" b="1"/>
            </a:lvl4pPr>
            <a:lvl5pPr marL="1828155" indent="0">
              <a:buNone/>
              <a:defRPr sz="1600" b="1"/>
            </a:lvl5pPr>
            <a:lvl6pPr marL="2285192" indent="0">
              <a:buNone/>
              <a:defRPr sz="1600" b="1"/>
            </a:lvl6pPr>
            <a:lvl7pPr marL="2742232" indent="0">
              <a:buNone/>
              <a:defRPr sz="1600" b="1"/>
            </a:lvl7pPr>
            <a:lvl8pPr marL="3199271" indent="0">
              <a:buNone/>
              <a:defRPr sz="1600" b="1"/>
            </a:lvl8pPr>
            <a:lvl9pPr marL="3656308"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039" indent="0">
              <a:buNone/>
              <a:defRPr sz="2000" b="1"/>
            </a:lvl2pPr>
            <a:lvl3pPr marL="914077" indent="0">
              <a:buNone/>
              <a:defRPr sz="1800" b="1"/>
            </a:lvl3pPr>
            <a:lvl4pPr marL="1371116" indent="0">
              <a:buNone/>
              <a:defRPr sz="1600" b="1"/>
            </a:lvl4pPr>
            <a:lvl5pPr marL="1828155" indent="0">
              <a:buNone/>
              <a:defRPr sz="1600" b="1"/>
            </a:lvl5pPr>
            <a:lvl6pPr marL="2285192" indent="0">
              <a:buNone/>
              <a:defRPr sz="1600" b="1"/>
            </a:lvl6pPr>
            <a:lvl7pPr marL="2742232" indent="0">
              <a:buNone/>
              <a:defRPr sz="1600" b="1"/>
            </a:lvl7pPr>
            <a:lvl8pPr marL="3199271" indent="0">
              <a:buNone/>
              <a:defRPr sz="1600" b="1"/>
            </a:lvl8pPr>
            <a:lvl9pPr marL="365630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8FE9072-97CD-4E7B-A59E-FE70412BC3E9}"/>
              </a:ext>
            </a:extLst>
          </p:cNvPr>
          <p:cNvSpPr>
            <a:spLocks noGrp="1"/>
          </p:cNvSpPr>
          <p:nvPr>
            <p:ph type="dt" sz="half" idx="10"/>
          </p:nvPr>
        </p:nvSpPr>
        <p:spPr>
          <a:xfrm>
            <a:off x="609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itchFamily="34" charset="-128"/>
              </a:defRPr>
            </a:lvl1pPr>
          </a:lstStyle>
          <a:p>
            <a:pPr>
              <a:defRPr/>
            </a:pPr>
            <a:fld id="{8AB17E11-F28C-41CB-AC61-B45E3A0545F4}" type="datetimeFigureOut">
              <a:rPr lang="en-US" altLang="en-US"/>
              <a:pPr>
                <a:defRPr/>
              </a:pPr>
              <a:t>04-Nov-19</a:t>
            </a:fld>
            <a:endParaRPr lang="en-US" altLang="en-US"/>
          </a:p>
        </p:txBody>
      </p:sp>
      <p:sp>
        <p:nvSpPr>
          <p:cNvPr id="8" name="Footer Placeholder 7">
            <a:extLst>
              <a:ext uri="{FF2B5EF4-FFF2-40B4-BE49-F238E27FC236}">
                <a16:creationId xmlns:a16="http://schemas.microsoft.com/office/drawing/2014/main" id="{583016F7-60B4-406A-84F7-7CAF38C2C2DE}"/>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8">
            <a:extLst>
              <a:ext uri="{FF2B5EF4-FFF2-40B4-BE49-F238E27FC236}">
                <a16:creationId xmlns:a16="http://schemas.microsoft.com/office/drawing/2014/main" id="{B92115AB-78F2-4966-A222-80134A14A5D6}"/>
              </a:ext>
            </a:extLst>
          </p:cNvPr>
          <p:cNvSpPr>
            <a:spLocks noGrp="1"/>
          </p:cNvSpPr>
          <p:nvPr>
            <p:ph type="sldNum" sz="quarter" idx="12"/>
          </p:nvPr>
        </p:nvSpPr>
        <p:spPr>
          <a:xfrm>
            <a:off x="8737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anose="020B0600070205080204" pitchFamily="34" charset="-128"/>
              </a:defRPr>
            </a:lvl1pPr>
          </a:lstStyle>
          <a:p>
            <a:fld id="{AA005B58-D312-4234-83C8-4750213A1392}" type="slidenum">
              <a:rPr lang="en-US" altLang="en-US"/>
              <a:pPr/>
              <a:t>‹#›</a:t>
            </a:fld>
            <a:endParaRPr lang="en-US" altLang="en-US"/>
          </a:p>
        </p:txBody>
      </p:sp>
    </p:spTree>
    <p:extLst>
      <p:ext uri="{BB962C8B-B14F-4D97-AF65-F5344CB8AC3E}">
        <p14:creationId xmlns:p14="http://schemas.microsoft.com/office/powerpoint/2010/main" val="32581419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FF2B032-057F-4B98-ABCE-F23C0631C18A}"/>
              </a:ext>
            </a:extLst>
          </p:cNvPr>
          <p:cNvSpPr>
            <a:spLocks noGrp="1"/>
          </p:cNvSpPr>
          <p:nvPr>
            <p:ph type="dt" sz="half" idx="10"/>
          </p:nvPr>
        </p:nvSpPr>
        <p:spPr>
          <a:xfrm>
            <a:off x="609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itchFamily="34" charset="-128"/>
              </a:defRPr>
            </a:lvl1pPr>
          </a:lstStyle>
          <a:p>
            <a:pPr>
              <a:defRPr/>
            </a:pPr>
            <a:fld id="{323E893B-BE47-4324-A72E-9D6180E288B8}" type="datetimeFigureOut">
              <a:rPr lang="en-US" altLang="en-US"/>
              <a:pPr>
                <a:defRPr/>
              </a:pPr>
              <a:t>04-Nov-19</a:t>
            </a:fld>
            <a:endParaRPr lang="en-US" altLang="en-US"/>
          </a:p>
        </p:txBody>
      </p:sp>
      <p:sp>
        <p:nvSpPr>
          <p:cNvPr id="4" name="Footer Placeholder 3">
            <a:extLst>
              <a:ext uri="{FF2B5EF4-FFF2-40B4-BE49-F238E27FC236}">
                <a16:creationId xmlns:a16="http://schemas.microsoft.com/office/drawing/2014/main" id="{216780C5-6856-4C9B-9E68-67FDA372ACC6}"/>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4">
            <a:extLst>
              <a:ext uri="{FF2B5EF4-FFF2-40B4-BE49-F238E27FC236}">
                <a16:creationId xmlns:a16="http://schemas.microsoft.com/office/drawing/2014/main" id="{BB2902F3-7D10-4476-BC5B-883E0EC774D0}"/>
              </a:ext>
            </a:extLst>
          </p:cNvPr>
          <p:cNvSpPr>
            <a:spLocks noGrp="1"/>
          </p:cNvSpPr>
          <p:nvPr>
            <p:ph type="sldNum" sz="quarter" idx="12"/>
          </p:nvPr>
        </p:nvSpPr>
        <p:spPr>
          <a:xfrm>
            <a:off x="8737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anose="020B0600070205080204" pitchFamily="34" charset="-128"/>
              </a:defRPr>
            </a:lvl1pPr>
          </a:lstStyle>
          <a:p>
            <a:fld id="{2372F813-E0EE-49D2-AD58-939AE47155A1}" type="slidenum">
              <a:rPr lang="en-US" altLang="en-US"/>
              <a:pPr/>
              <a:t>‹#›</a:t>
            </a:fld>
            <a:endParaRPr lang="en-US" altLang="en-US"/>
          </a:p>
        </p:txBody>
      </p:sp>
    </p:spTree>
    <p:extLst>
      <p:ext uri="{BB962C8B-B14F-4D97-AF65-F5344CB8AC3E}">
        <p14:creationId xmlns:p14="http://schemas.microsoft.com/office/powerpoint/2010/main" val="2698054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EB0B21CC-4D19-4944-A529-F2C1014C55B5}"/>
              </a:ext>
            </a:extLst>
          </p:cNvPr>
          <p:cNvSpPr>
            <a:spLocks noGrp="1" noChangeArrowheads="1"/>
          </p:cNvSpPr>
          <p:nvPr>
            <p:ph type="ftr" sz="quarter" idx="10"/>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989404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1"/>
            <a:ext cx="4011084" cy="4691063"/>
          </a:xfrm>
        </p:spPr>
        <p:txBody>
          <a:bodyPr/>
          <a:lstStyle>
            <a:lvl1pPr marL="0" indent="0">
              <a:buNone/>
              <a:defRPr sz="1400"/>
            </a:lvl1pPr>
            <a:lvl2pPr marL="457039" indent="0">
              <a:buNone/>
              <a:defRPr sz="1200"/>
            </a:lvl2pPr>
            <a:lvl3pPr marL="914077" indent="0">
              <a:buNone/>
              <a:defRPr sz="1000"/>
            </a:lvl3pPr>
            <a:lvl4pPr marL="1371116" indent="0">
              <a:buNone/>
              <a:defRPr sz="900"/>
            </a:lvl4pPr>
            <a:lvl5pPr marL="1828155" indent="0">
              <a:buNone/>
              <a:defRPr sz="900"/>
            </a:lvl5pPr>
            <a:lvl6pPr marL="2285192" indent="0">
              <a:buNone/>
              <a:defRPr sz="900"/>
            </a:lvl6pPr>
            <a:lvl7pPr marL="2742232" indent="0">
              <a:buNone/>
              <a:defRPr sz="900"/>
            </a:lvl7pPr>
            <a:lvl8pPr marL="3199271" indent="0">
              <a:buNone/>
              <a:defRPr sz="900"/>
            </a:lvl8pPr>
            <a:lvl9pPr marL="3656308"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2C28E3A3-4484-4169-9B5E-A63D896B5F67}"/>
              </a:ext>
            </a:extLst>
          </p:cNvPr>
          <p:cNvSpPr>
            <a:spLocks noGrp="1"/>
          </p:cNvSpPr>
          <p:nvPr>
            <p:ph type="dt" sz="half" idx="10"/>
          </p:nvPr>
        </p:nvSpPr>
        <p:spPr>
          <a:xfrm>
            <a:off x="609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itchFamily="34" charset="-128"/>
              </a:defRPr>
            </a:lvl1pPr>
          </a:lstStyle>
          <a:p>
            <a:pPr>
              <a:defRPr/>
            </a:pPr>
            <a:fld id="{F9CA3CC3-7B69-40A3-921F-2E1DA61E92A6}" type="datetimeFigureOut">
              <a:rPr lang="en-US" altLang="en-US"/>
              <a:pPr>
                <a:defRPr/>
              </a:pPr>
              <a:t>04-Nov-19</a:t>
            </a:fld>
            <a:endParaRPr lang="en-US" altLang="en-US"/>
          </a:p>
        </p:txBody>
      </p:sp>
      <p:sp>
        <p:nvSpPr>
          <p:cNvPr id="6" name="Footer Placeholder 5">
            <a:extLst>
              <a:ext uri="{FF2B5EF4-FFF2-40B4-BE49-F238E27FC236}">
                <a16:creationId xmlns:a16="http://schemas.microsoft.com/office/drawing/2014/main" id="{A6A8F1E5-1AE8-470C-AD82-0045722289E1}"/>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0E2D0206-1DC0-4FDB-A19C-5D0E826D9181}"/>
              </a:ext>
            </a:extLst>
          </p:cNvPr>
          <p:cNvSpPr>
            <a:spLocks noGrp="1"/>
          </p:cNvSpPr>
          <p:nvPr>
            <p:ph type="sldNum" sz="quarter" idx="12"/>
          </p:nvPr>
        </p:nvSpPr>
        <p:spPr>
          <a:xfrm>
            <a:off x="8737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anose="020B0600070205080204" pitchFamily="34" charset="-128"/>
              </a:defRPr>
            </a:lvl1pPr>
          </a:lstStyle>
          <a:p>
            <a:fld id="{61740CD6-AEA9-4527-8EBB-F33691083229}" type="slidenum">
              <a:rPr lang="en-US" altLang="en-US"/>
              <a:pPr/>
              <a:t>‹#›</a:t>
            </a:fld>
            <a:endParaRPr lang="en-US" altLang="en-US"/>
          </a:p>
        </p:txBody>
      </p:sp>
    </p:spTree>
    <p:extLst>
      <p:ext uri="{BB962C8B-B14F-4D97-AF65-F5344CB8AC3E}">
        <p14:creationId xmlns:p14="http://schemas.microsoft.com/office/powerpoint/2010/main" val="5319092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039" indent="0">
              <a:buNone/>
              <a:defRPr sz="2800"/>
            </a:lvl2pPr>
            <a:lvl3pPr marL="914077" indent="0">
              <a:buNone/>
              <a:defRPr sz="2400"/>
            </a:lvl3pPr>
            <a:lvl4pPr marL="1371116" indent="0">
              <a:buNone/>
              <a:defRPr sz="2000"/>
            </a:lvl4pPr>
            <a:lvl5pPr marL="1828155" indent="0">
              <a:buNone/>
              <a:defRPr sz="2000"/>
            </a:lvl5pPr>
            <a:lvl6pPr marL="2285192" indent="0">
              <a:buNone/>
              <a:defRPr sz="2000"/>
            </a:lvl6pPr>
            <a:lvl7pPr marL="2742232" indent="0">
              <a:buNone/>
              <a:defRPr sz="2000"/>
            </a:lvl7pPr>
            <a:lvl8pPr marL="3199271" indent="0">
              <a:buNone/>
              <a:defRPr sz="2000"/>
            </a:lvl8pPr>
            <a:lvl9pPr marL="3656308"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039" indent="0">
              <a:buNone/>
              <a:defRPr sz="1200"/>
            </a:lvl2pPr>
            <a:lvl3pPr marL="914077" indent="0">
              <a:buNone/>
              <a:defRPr sz="1000"/>
            </a:lvl3pPr>
            <a:lvl4pPr marL="1371116" indent="0">
              <a:buNone/>
              <a:defRPr sz="900"/>
            </a:lvl4pPr>
            <a:lvl5pPr marL="1828155" indent="0">
              <a:buNone/>
              <a:defRPr sz="900"/>
            </a:lvl5pPr>
            <a:lvl6pPr marL="2285192" indent="0">
              <a:buNone/>
              <a:defRPr sz="900"/>
            </a:lvl6pPr>
            <a:lvl7pPr marL="2742232" indent="0">
              <a:buNone/>
              <a:defRPr sz="900"/>
            </a:lvl7pPr>
            <a:lvl8pPr marL="3199271" indent="0">
              <a:buNone/>
              <a:defRPr sz="900"/>
            </a:lvl8pPr>
            <a:lvl9pPr marL="3656308"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C3418F52-3F28-4601-9F12-219ACC902AAF}"/>
              </a:ext>
            </a:extLst>
          </p:cNvPr>
          <p:cNvSpPr>
            <a:spLocks noGrp="1"/>
          </p:cNvSpPr>
          <p:nvPr>
            <p:ph type="dt" sz="half" idx="10"/>
          </p:nvPr>
        </p:nvSpPr>
        <p:spPr>
          <a:xfrm>
            <a:off x="609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itchFamily="34" charset="-128"/>
              </a:defRPr>
            </a:lvl1pPr>
          </a:lstStyle>
          <a:p>
            <a:pPr>
              <a:defRPr/>
            </a:pPr>
            <a:fld id="{A4459E09-5BDF-48AA-8DDC-A929DC41337C}" type="datetimeFigureOut">
              <a:rPr lang="en-US" altLang="en-US"/>
              <a:pPr>
                <a:defRPr/>
              </a:pPr>
              <a:t>04-Nov-19</a:t>
            </a:fld>
            <a:endParaRPr lang="en-US" altLang="en-US"/>
          </a:p>
        </p:txBody>
      </p:sp>
      <p:sp>
        <p:nvSpPr>
          <p:cNvPr id="6" name="Footer Placeholder 5">
            <a:extLst>
              <a:ext uri="{FF2B5EF4-FFF2-40B4-BE49-F238E27FC236}">
                <a16:creationId xmlns:a16="http://schemas.microsoft.com/office/drawing/2014/main" id="{36016CDB-7D7A-43FB-A176-F914B6A972D8}"/>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2BB9CE8A-A723-48F7-A846-D1AFBE1A0A52}"/>
              </a:ext>
            </a:extLst>
          </p:cNvPr>
          <p:cNvSpPr>
            <a:spLocks noGrp="1"/>
          </p:cNvSpPr>
          <p:nvPr>
            <p:ph type="sldNum" sz="quarter" idx="12"/>
          </p:nvPr>
        </p:nvSpPr>
        <p:spPr>
          <a:xfrm>
            <a:off x="8737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anose="020B0600070205080204" pitchFamily="34" charset="-128"/>
              </a:defRPr>
            </a:lvl1pPr>
          </a:lstStyle>
          <a:p>
            <a:fld id="{E26BB620-0077-4302-9988-8D9644DEBFDE}" type="slidenum">
              <a:rPr lang="en-US" altLang="en-US"/>
              <a:pPr/>
              <a:t>‹#›</a:t>
            </a:fld>
            <a:endParaRPr lang="en-US" altLang="en-US"/>
          </a:p>
        </p:txBody>
      </p:sp>
    </p:spTree>
    <p:extLst>
      <p:ext uri="{BB962C8B-B14F-4D97-AF65-F5344CB8AC3E}">
        <p14:creationId xmlns:p14="http://schemas.microsoft.com/office/powerpoint/2010/main" val="16016264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8A487D-D2F5-45CB-84AB-65009F4D9BCA}"/>
              </a:ext>
            </a:extLst>
          </p:cNvPr>
          <p:cNvSpPr>
            <a:spLocks noGrp="1"/>
          </p:cNvSpPr>
          <p:nvPr>
            <p:ph type="dt" sz="half" idx="10"/>
          </p:nvPr>
        </p:nvSpPr>
        <p:spPr>
          <a:xfrm>
            <a:off x="609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itchFamily="34" charset="-128"/>
              </a:defRPr>
            </a:lvl1pPr>
          </a:lstStyle>
          <a:p>
            <a:pPr>
              <a:defRPr/>
            </a:pPr>
            <a:fld id="{B8A65CA9-774D-4471-B93C-14115890BBB9}" type="datetimeFigureOut">
              <a:rPr lang="en-US" altLang="en-US"/>
              <a:pPr>
                <a:defRPr/>
              </a:pPr>
              <a:t>04-Nov-19</a:t>
            </a:fld>
            <a:endParaRPr lang="en-US" altLang="en-US"/>
          </a:p>
        </p:txBody>
      </p:sp>
      <p:sp>
        <p:nvSpPr>
          <p:cNvPr id="5" name="Footer Placeholder 4">
            <a:extLst>
              <a:ext uri="{FF2B5EF4-FFF2-40B4-BE49-F238E27FC236}">
                <a16:creationId xmlns:a16="http://schemas.microsoft.com/office/drawing/2014/main" id="{6E81A714-13BB-49A6-A4A3-984ACE2F805C}"/>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C06A13AF-5C5E-47BB-8BC2-C42D721EFF9E}"/>
              </a:ext>
            </a:extLst>
          </p:cNvPr>
          <p:cNvSpPr>
            <a:spLocks noGrp="1"/>
          </p:cNvSpPr>
          <p:nvPr>
            <p:ph type="sldNum" sz="quarter" idx="12"/>
          </p:nvPr>
        </p:nvSpPr>
        <p:spPr>
          <a:xfrm>
            <a:off x="8737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anose="020B0600070205080204" pitchFamily="34" charset="-128"/>
              </a:defRPr>
            </a:lvl1pPr>
          </a:lstStyle>
          <a:p>
            <a:fld id="{57503E86-B672-4A4F-BCA5-9CEA43EDD461}" type="slidenum">
              <a:rPr lang="en-US" altLang="en-US"/>
              <a:pPr/>
              <a:t>‹#›</a:t>
            </a:fld>
            <a:endParaRPr lang="en-US" altLang="en-US"/>
          </a:p>
        </p:txBody>
      </p:sp>
    </p:spTree>
    <p:extLst>
      <p:ext uri="{BB962C8B-B14F-4D97-AF65-F5344CB8AC3E}">
        <p14:creationId xmlns:p14="http://schemas.microsoft.com/office/powerpoint/2010/main" val="24921363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88915"/>
            <a:ext cx="2743200" cy="59372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88915"/>
            <a:ext cx="8026400" cy="5937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0AF394-D7AA-4C01-A1FB-09A73FCF941D}"/>
              </a:ext>
            </a:extLst>
          </p:cNvPr>
          <p:cNvSpPr>
            <a:spLocks noGrp="1"/>
          </p:cNvSpPr>
          <p:nvPr>
            <p:ph type="dt" sz="half" idx="10"/>
          </p:nvPr>
        </p:nvSpPr>
        <p:spPr>
          <a:xfrm>
            <a:off x="609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itchFamily="34" charset="-128"/>
              </a:defRPr>
            </a:lvl1pPr>
          </a:lstStyle>
          <a:p>
            <a:pPr>
              <a:defRPr/>
            </a:pPr>
            <a:fld id="{B9ED3AFB-F6D2-4B08-A85A-EB50189D309A}" type="datetimeFigureOut">
              <a:rPr lang="en-US" altLang="en-US"/>
              <a:pPr>
                <a:defRPr/>
              </a:pPr>
              <a:t>04-Nov-19</a:t>
            </a:fld>
            <a:endParaRPr lang="en-US" altLang="en-US"/>
          </a:p>
        </p:txBody>
      </p:sp>
      <p:sp>
        <p:nvSpPr>
          <p:cNvPr id="5" name="Footer Placeholder 4">
            <a:extLst>
              <a:ext uri="{FF2B5EF4-FFF2-40B4-BE49-F238E27FC236}">
                <a16:creationId xmlns:a16="http://schemas.microsoft.com/office/drawing/2014/main" id="{435B7BE2-BCEA-4598-A4F1-B052126095DA}"/>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E580F948-548E-4719-885E-3A3CCA39FE81}"/>
              </a:ext>
            </a:extLst>
          </p:cNvPr>
          <p:cNvSpPr>
            <a:spLocks noGrp="1"/>
          </p:cNvSpPr>
          <p:nvPr>
            <p:ph type="sldNum" sz="quarter" idx="12"/>
          </p:nvPr>
        </p:nvSpPr>
        <p:spPr>
          <a:xfrm>
            <a:off x="8737600" y="6245225"/>
            <a:ext cx="2844800" cy="476250"/>
          </a:xfrm>
          <a:prstGeom prst="rect">
            <a:avLst/>
          </a:prstGeom>
        </p:spPr>
        <p:txBody>
          <a:bodyPr vert="horz" wrap="square" lIns="91408" tIns="45704" rIns="91408" bIns="45704" numCol="1" anchor="t" anchorCtr="0" compatLnSpc="1">
            <a:prstTxWarp prst="textNoShape">
              <a:avLst/>
            </a:prstTxWarp>
          </a:bodyPr>
          <a:lstStyle>
            <a:lvl1pPr>
              <a:defRPr>
                <a:solidFill>
                  <a:srgbClr val="000000"/>
                </a:solidFill>
                <a:ea typeface="MS PGothic" panose="020B0600070205080204" pitchFamily="34" charset="-128"/>
              </a:defRPr>
            </a:lvl1pPr>
          </a:lstStyle>
          <a:p>
            <a:fld id="{EF8FDB42-F4E4-4BDE-B7C6-92D46318F098}" type="slidenum">
              <a:rPr lang="en-US" altLang="en-US"/>
              <a:pPr/>
              <a:t>‹#›</a:t>
            </a:fld>
            <a:endParaRPr lang="en-US" altLang="en-US"/>
          </a:p>
        </p:txBody>
      </p:sp>
    </p:spTree>
    <p:extLst>
      <p:ext uri="{BB962C8B-B14F-4D97-AF65-F5344CB8AC3E}">
        <p14:creationId xmlns:p14="http://schemas.microsoft.com/office/powerpoint/2010/main" val="23366836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17086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ED35DA9-84F8-4589-8648-5712DD5E6864}"/>
              </a:ext>
            </a:extLst>
          </p:cNvPr>
          <p:cNvSpPr>
            <a:spLocks noGrp="1"/>
          </p:cNvSpPr>
          <p:nvPr>
            <p:ph type="dt" sz="half" idx="10"/>
          </p:nvPr>
        </p:nvSpPr>
        <p:spPr/>
        <p:txBody>
          <a:bodyPr/>
          <a:lstStyle>
            <a:lvl1pPr fontAlgn="base">
              <a:spcBef>
                <a:spcPct val="0"/>
              </a:spcBef>
              <a:spcAft>
                <a:spcPct val="0"/>
              </a:spcAft>
              <a:defRPr>
                <a:latin typeface="Arial" pitchFamily="34" charset="0"/>
                <a:cs typeface="Arial" pitchFamily="34" charset="0"/>
              </a:defRPr>
            </a:lvl1pPr>
          </a:lstStyle>
          <a:p>
            <a:pPr>
              <a:defRPr/>
            </a:pPr>
            <a:fld id="{D842C627-623E-46FC-9FB6-629F74CDD72F}" type="datetime1">
              <a:rPr lang="en-GB"/>
              <a:pPr>
                <a:defRPr/>
              </a:pPr>
              <a:t>04/11/2019</a:t>
            </a:fld>
            <a:endParaRPr lang="en-GB"/>
          </a:p>
        </p:txBody>
      </p:sp>
      <p:sp>
        <p:nvSpPr>
          <p:cNvPr id="5" name="Footer Placeholder 4">
            <a:extLst>
              <a:ext uri="{FF2B5EF4-FFF2-40B4-BE49-F238E27FC236}">
                <a16:creationId xmlns:a16="http://schemas.microsoft.com/office/drawing/2014/main" id="{EFADFB71-1D71-4ED4-B957-405AFEE42B17}"/>
              </a:ext>
            </a:extLst>
          </p:cNvPr>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GB"/>
          </a:p>
        </p:txBody>
      </p:sp>
      <p:sp>
        <p:nvSpPr>
          <p:cNvPr id="6" name="Slide Number Placeholder 5">
            <a:extLst>
              <a:ext uri="{FF2B5EF4-FFF2-40B4-BE49-F238E27FC236}">
                <a16:creationId xmlns:a16="http://schemas.microsoft.com/office/drawing/2014/main" id="{64377048-D5D0-4AE7-8C22-62D08F5229B0}"/>
              </a:ext>
            </a:extLst>
          </p:cNvPr>
          <p:cNvSpPr>
            <a:spLocks noGrp="1"/>
          </p:cNvSpPr>
          <p:nvPr>
            <p:ph type="sldNum" sz="quarter" idx="12"/>
          </p:nvPr>
        </p:nvSpPr>
        <p:spPr/>
        <p:txBody>
          <a:bodyPr/>
          <a:lstStyle>
            <a:lvl1pPr>
              <a:defRPr>
                <a:latin typeface="Arial" panose="020B0604020202020204" pitchFamily="34" charset="0"/>
              </a:defRPr>
            </a:lvl1pPr>
          </a:lstStyle>
          <a:p>
            <a:fld id="{2EAE06CA-3086-461D-971F-095FC522888C}" type="slidenum">
              <a:rPr lang="en-GB" altLang="en-US"/>
              <a:pPr/>
              <a:t>‹#›</a:t>
            </a:fld>
            <a:endParaRPr lang="en-GB" altLang="en-US"/>
          </a:p>
        </p:txBody>
      </p:sp>
    </p:spTree>
    <p:extLst>
      <p:ext uri="{BB962C8B-B14F-4D97-AF65-F5344CB8AC3E}">
        <p14:creationId xmlns:p14="http://schemas.microsoft.com/office/powerpoint/2010/main" val="24715556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57CC21-00B3-4E66-8FAF-06F1AF464841}"/>
              </a:ext>
            </a:extLst>
          </p:cNvPr>
          <p:cNvSpPr>
            <a:spLocks noGrp="1"/>
          </p:cNvSpPr>
          <p:nvPr>
            <p:ph type="dt" sz="half" idx="10"/>
          </p:nvPr>
        </p:nvSpPr>
        <p:spPr/>
        <p:txBody>
          <a:bodyPr/>
          <a:lstStyle>
            <a:lvl1pPr fontAlgn="base">
              <a:spcBef>
                <a:spcPct val="0"/>
              </a:spcBef>
              <a:spcAft>
                <a:spcPct val="0"/>
              </a:spcAft>
              <a:defRPr>
                <a:latin typeface="Arial" pitchFamily="34" charset="0"/>
                <a:cs typeface="Arial" pitchFamily="34" charset="0"/>
              </a:defRPr>
            </a:lvl1pPr>
          </a:lstStyle>
          <a:p>
            <a:pPr>
              <a:defRPr/>
            </a:pPr>
            <a:fld id="{46780FF9-8DF1-4C8B-98B0-CC1F38065A69}" type="datetime1">
              <a:rPr lang="en-GB"/>
              <a:pPr>
                <a:defRPr/>
              </a:pPr>
              <a:t>04/11/2019</a:t>
            </a:fld>
            <a:endParaRPr lang="en-GB"/>
          </a:p>
        </p:txBody>
      </p:sp>
      <p:sp>
        <p:nvSpPr>
          <p:cNvPr id="5" name="Footer Placeholder 4">
            <a:extLst>
              <a:ext uri="{FF2B5EF4-FFF2-40B4-BE49-F238E27FC236}">
                <a16:creationId xmlns:a16="http://schemas.microsoft.com/office/drawing/2014/main" id="{CAFEEA19-237A-439C-BB80-4016C11AF087}"/>
              </a:ext>
            </a:extLst>
          </p:cNvPr>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GB"/>
          </a:p>
        </p:txBody>
      </p:sp>
      <p:sp>
        <p:nvSpPr>
          <p:cNvPr id="6" name="Slide Number Placeholder 5">
            <a:extLst>
              <a:ext uri="{FF2B5EF4-FFF2-40B4-BE49-F238E27FC236}">
                <a16:creationId xmlns:a16="http://schemas.microsoft.com/office/drawing/2014/main" id="{995D0D49-6CFD-4A86-A6B6-AEE8290B8E79}"/>
              </a:ext>
            </a:extLst>
          </p:cNvPr>
          <p:cNvSpPr>
            <a:spLocks noGrp="1"/>
          </p:cNvSpPr>
          <p:nvPr>
            <p:ph type="sldNum" sz="quarter" idx="12"/>
          </p:nvPr>
        </p:nvSpPr>
        <p:spPr/>
        <p:txBody>
          <a:bodyPr/>
          <a:lstStyle>
            <a:lvl1pPr>
              <a:defRPr>
                <a:latin typeface="Arial" panose="020B0604020202020204" pitchFamily="34" charset="0"/>
              </a:defRPr>
            </a:lvl1pPr>
          </a:lstStyle>
          <a:p>
            <a:fld id="{31B26F71-D686-4820-B289-F84888D33DD4}" type="slidenum">
              <a:rPr lang="en-GB" altLang="en-US"/>
              <a:pPr/>
              <a:t>‹#›</a:t>
            </a:fld>
            <a:endParaRPr lang="en-GB" altLang="en-US"/>
          </a:p>
        </p:txBody>
      </p:sp>
    </p:spTree>
    <p:extLst>
      <p:ext uri="{BB962C8B-B14F-4D97-AF65-F5344CB8AC3E}">
        <p14:creationId xmlns:p14="http://schemas.microsoft.com/office/powerpoint/2010/main" val="38340849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05656D-38FD-405F-8F3B-128290DF47BB}"/>
              </a:ext>
            </a:extLst>
          </p:cNvPr>
          <p:cNvSpPr>
            <a:spLocks noGrp="1"/>
          </p:cNvSpPr>
          <p:nvPr>
            <p:ph type="dt" sz="half" idx="10"/>
          </p:nvPr>
        </p:nvSpPr>
        <p:spPr/>
        <p:txBody>
          <a:bodyPr/>
          <a:lstStyle>
            <a:lvl1pPr fontAlgn="base">
              <a:spcBef>
                <a:spcPct val="0"/>
              </a:spcBef>
              <a:spcAft>
                <a:spcPct val="0"/>
              </a:spcAft>
              <a:defRPr>
                <a:latin typeface="Arial" pitchFamily="34" charset="0"/>
                <a:cs typeface="Arial" pitchFamily="34" charset="0"/>
              </a:defRPr>
            </a:lvl1pPr>
          </a:lstStyle>
          <a:p>
            <a:pPr>
              <a:defRPr/>
            </a:pPr>
            <a:fld id="{340431C9-56E8-4696-A551-C03935200312}" type="datetime1">
              <a:rPr lang="en-GB"/>
              <a:pPr>
                <a:defRPr/>
              </a:pPr>
              <a:t>04/11/2019</a:t>
            </a:fld>
            <a:endParaRPr lang="en-GB"/>
          </a:p>
        </p:txBody>
      </p:sp>
      <p:sp>
        <p:nvSpPr>
          <p:cNvPr id="5" name="Footer Placeholder 4">
            <a:extLst>
              <a:ext uri="{FF2B5EF4-FFF2-40B4-BE49-F238E27FC236}">
                <a16:creationId xmlns:a16="http://schemas.microsoft.com/office/drawing/2014/main" id="{CE91E094-F49A-4F2F-844A-940D62DA0D41}"/>
              </a:ext>
            </a:extLst>
          </p:cNvPr>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GB"/>
          </a:p>
        </p:txBody>
      </p:sp>
      <p:sp>
        <p:nvSpPr>
          <p:cNvPr id="6" name="Slide Number Placeholder 5">
            <a:extLst>
              <a:ext uri="{FF2B5EF4-FFF2-40B4-BE49-F238E27FC236}">
                <a16:creationId xmlns:a16="http://schemas.microsoft.com/office/drawing/2014/main" id="{C4CD626D-3C13-45CE-9F27-BD8655D45CCA}"/>
              </a:ext>
            </a:extLst>
          </p:cNvPr>
          <p:cNvSpPr>
            <a:spLocks noGrp="1"/>
          </p:cNvSpPr>
          <p:nvPr>
            <p:ph type="sldNum" sz="quarter" idx="12"/>
          </p:nvPr>
        </p:nvSpPr>
        <p:spPr/>
        <p:txBody>
          <a:bodyPr/>
          <a:lstStyle>
            <a:lvl1pPr>
              <a:defRPr>
                <a:latin typeface="Arial" panose="020B0604020202020204" pitchFamily="34" charset="0"/>
              </a:defRPr>
            </a:lvl1pPr>
          </a:lstStyle>
          <a:p>
            <a:fld id="{94C78BFA-D353-4940-8264-921426B87260}" type="slidenum">
              <a:rPr lang="en-GB" altLang="en-US"/>
              <a:pPr/>
              <a:t>‹#›</a:t>
            </a:fld>
            <a:endParaRPr lang="en-GB" altLang="en-US"/>
          </a:p>
        </p:txBody>
      </p:sp>
    </p:spTree>
    <p:extLst>
      <p:ext uri="{BB962C8B-B14F-4D97-AF65-F5344CB8AC3E}">
        <p14:creationId xmlns:p14="http://schemas.microsoft.com/office/powerpoint/2010/main" val="32669375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FE02313-47A8-4485-A840-D694DB6B7A0E}"/>
              </a:ext>
            </a:extLst>
          </p:cNvPr>
          <p:cNvSpPr>
            <a:spLocks noGrp="1"/>
          </p:cNvSpPr>
          <p:nvPr>
            <p:ph type="dt" sz="half" idx="10"/>
          </p:nvPr>
        </p:nvSpPr>
        <p:spPr/>
        <p:txBody>
          <a:bodyPr/>
          <a:lstStyle>
            <a:lvl1pPr fontAlgn="base">
              <a:spcBef>
                <a:spcPct val="0"/>
              </a:spcBef>
              <a:spcAft>
                <a:spcPct val="0"/>
              </a:spcAft>
              <a:defRPr>
                <a:latin typeface="Arial" pitchFamily="34" charset="0"/>
                <a:cs typeface="Arial" pitchFamily="34" charset="0"/>
              </a:defRPr>
            </a:lvl1pPr>
          </a:lstStyle>
          <a:p>
            <a:pPr>
              <a:defRPr/>
            </a:pPr>
            <a:fld id="{CCDF7D46-40C0-49D3-9190-BDF1EB708A4A}" type="datetime1">
              <a:rPr lang="en-GB"/>
              <a:pPr>
                <a:defRPr/>
              </a:pPr>
              <a:t>04/11/2019</a:t>
            </a:fld>
            <a:endParaRPr lang="en-GB"/>
          </a:p>
        </p:txBody>
      </p:sp>
      <p:sp>
        <p:nvSpPr>
          <p:cNvPr id="6" name="Footer Placeholder 5">
            <a:extLst>
              <a:ext uri="{FF2B5EF4-FFF2-40B4-BE49-F238E27FC236}">
                <a16:creationId xmlns:a16="http://schemas.microsoft.com/office/drawing/2014/main" id="{87E013FB-AF34-4359-B898-399755173E68}"/>
              </a:ext>
            </a:extLst>
          </p:cNvPr>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GB"/>
          </a:p>
        </p:txBody>
      </p:sp>
      <p:sp>
        <p:nvSpPr>
          <p:cNvPr id="7" name="Slide Number Placeholder 6">
            <a:extLst>
              <a:ext uri="{FF2B5EF4-FFF2-40B4-BE49-F238E27FC236}">
                <a16:creationId xmlns:a16="http://schemas.microsoft.com/office/drawing/2014/main" id="{71913425-0CDC-4604-94D8-BC10BC13A3E0}"/>
              </a:ext>
            </a:extLst>
          </p:cNvPr>
          <p:cNvSpPr>
            <a:spLocks noGrp="1"/>
          </p:cNvSpPr>
          <p:nvPr>
            <p:ph type="sldNum" sz="quarter" idx="12"/>
          </p:nvPr>
        </p:nvSpPr>
        <p:spPr/>
        <p:txBody>
          <a:bodyPr/>
          <a:lstStyle>
            <a:lvl1pPr>
              <a:defRPr>
                <a:latin typeface="Arial" panose="020B0604020202020204" pitchFamily="34" charset="0"/>
              </a:defRPr>
            </a:lvl1pPr>
          </a:lstStyle>
          <a:p>
            <a:fld id="{627895F4-E3C6-4955-AABF-85DAE3CB1EB2}" type="slidenum">
              <a:rPr lang="en-GB" altLang="en-US"/>
              <a:pPr/>
              <a:t>‹#›</a:t>
            </a:fld>
            <a:endParaRPr lang="en-GB" altLang="en-US"/>
          </a:p>
        </p:txBody>
      </p:sp>
    </p:spTree>
    <p:extLst>
      <p:ext uri="{BB962C8B-B14F-4D97-AF65-F5344CB8AC3E}">
        <p14:creationId xmlns:p14="http://schemas.microsoft.com/office/powerpoint/2010/main" val="13678418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E10B685-505D-44E2-B4BA-FD9F7E733DDF}"/>
              </a:ext>
            </a:extLst>
          </p:cNvPr>
          <p:cNvSpPr>
            <a:spLocks noGrp="1"/>
          </p:cNvSpPr>
          <p:nvPr>
            <p:ph type="dt" sz="half" idx="10"/>
          </p:nvPr>
        </p:nvSpPr>
        <p:spPr/>
        <p:txBody>
          <a:bodyPr/>
          <a:lstStyle>
            <a:lvl1pPr fontAlgn="base">
              <a:spcBef>
                <a:spcPct val="0"/>
              </a:spcBef>
              <a:spcAft>
                <a:spcPct val="0"/>
              </a:spcAft>
              <a:defRPr>
                <a:latin typeface="Arial" pitchFamily="34" charset="0"/>
                <a:cs typeface="Arial" pitchFamily="34" charset="0"/>
              </a:defRPr>
            </a:lvl1pPr>
          </a:lstStyle>
          <a:p>
            <a:pPr>
              <a:defRPr/>
            </a:pPr>
            <a:fld id="{ADB02388-F0F1-41B0-A290-F0CDA4ED14DE}" type="datetime1">
              <a:rPr lang="en-GB"/>
              <a:pPr>
                <a:defRPr/>
              </a:pPr>
              <a:t>04/11/2019</a:t>
            </a:fld>
            <a:endParaRPr lang="en-GB"/>
          </a:p>
        </p:txBody>
      </p:sp>
      <p:sp>
        <p:nvSpPr>
          <p:cNvPr id="8" name="Footer Placeholder 7">
            <a:extLst>
              <a:ext uri="{FF2B5EF4-FFF2-40B4-BE49-F238E27FC236}">
                <a16:creationId xmlns:a16="http://schemas.microsoft.com/office/drawing/2014/main" id="{AC543100-3C40-4A22-B0E9-DD95A3DABD4E}"/>
              </a:ext>
            </a:extLst>
          </p:cNvPr>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GB"/>
          </a:p>
        </p:txBody>
      </p:sp>
      <p:sp>
        <p:nvSpPr>
          <p:cNvPr id="9" name="Slide Number Placeholder 8">
            <a:extLst>
              <a:ext uri="{FF2B5EF4-FFF2-40B4-BE49-F238E27FC236}">
                <a16:creationId xmlns:a16="http://schemas.microsoft.com/office/drawing/2014/main" id="{4FC04339-9550-4576-87A9-0B7CF4F21015}"/>
              </a:ext>
            </a:extLst>
          </p:cNvPr>
          <p:cNvSpPr>
            <a:spLocks noGrp="1"/>
          </p:cNvSpPr>
          <p:nvPr>
            <p:ph type="sldNum" sz="quarter" idx="12"/>
          </p:nvPr>
        </p:nvSpPr>
        <p:spPr/>
        <p:txBody>
          <a:bodyPr/>
          <a:lstStyle>
            <a:lvl1pPr>
              <a:defRPr>
                <a:latin typeface="Arial" panose="020B0604020202020204" pitchFamily="34" charset="0"/>
              </a:defRPr>
            </a:lvl1pPr>
          </a:lstStyle>
          <a:p>
            <a:fld id="{C69552CA-7FCE-4833-9476-83268BC14DC5}" type="slidenum">
              <a:rPr lang="en-GB" altLang="en-US"/>
              <a:pPr/>
              <a:t>‹#›</a:t>
            </a:fld>
            <a:endParaRPr lang="en-GB" altLang="en-US"/>
          </a:p>
        </p:txBody>
      </p:sp>
    </p:spTree>
    <p:extLst>
      <p:ext uri="{BB962C8B-B14F-4D97-AF65-F5344CB8AC3E}">
        <p14:creationId xmlns:p14="http://schemas.microsoft.com/office/powerpoint/2010/main" val="23499733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4D75266-F792-4041-ABE0-4CF5A96C54EA}"/>
              </a:ext>
            </a:extLst>
          </p:cNvPr>
          <p:cNvSpPr>
            <a:spLocks noGrp="1"/>
          </p:cNvSpPr>
          <p:nvPr>
            <p:ph type="dt" sz="half" idx="10"/>
          </p:nvPr>
        </p:nvSpPr>
        <p:spPr/>
        <p:txBody>
          <a:bodyPr/>
          <a:lstStyle>
            <a:lvl1pPr fontAlgn="base">
              <a:spcBef>
                <a:spcPct val="0"/>
              </a:spcBef>
              <a:spcAft>
                <a:spcPct val="0"/>
              </a:spcAft>
              <a:defRPr>
                <a:latin typeface="Arial" pitchFamily="34" charset="0"/>
                <a:cs typeface="Arial" pitchFamily="34" charset="0"/>
              </a:defRPr>
            </a:lvl1pPr>
          </a:lstStyle>
          <a:p>
            <a:pPr>
              <a:defRPr/>
            </a:pPr>
            <a:fld id="{EE85A9CB-E332-4CC8-8193-F7DD3896FD21}" type="datetime1">
              <a:rPr lang="en-GB"/>
              <a:pPr>
                <a:defRPr/>
              </a:pPr>
              <a:t>04/11/2019</a:t>
            </a:fld>
            <a:endParaRPr lang="en-GB"/>
          </a:p>
        </p:txBody>
      </p:sp>
      <p:sp>
        <p:nvSpPr>
          <p:cNvPr id="4" name="Footer Placeholder 3">
            <a:extLst>
              <a:ext uri="{FF2B5EF4-FFF2-40B4-BE49-F238E27FC236}">
                <a16:creationId xmlns:a16="http://schemas.microsoft.com/office/drawing/2014/main" id="{20DE9AD7-4369-458B-91F0-E64A0D05DB19}"/>
              </a:ext>
            </a:extLst>
          </p:cNvPr>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GB"/>
          </a:p>
        </p:txBody>
      </p:sp>
      <p:sp>
        <p:nvSpPr>
          <p:cNvPr id="5" name="Slide Number Placeholder 4">
            <a:extLst>
              <a:ext uri="{FF2B5EF4-FFF2-40B4-BE49-F238E27FC236}">
                <a16:creationId xmlns:a16="http://schemas.microsoft.com/office/drawing/2014/main" id="{AE3D8538-6E69-4304-A098-C1083FB48CF2}"/>
              </a:ext>
            </a:extLst>
          </p:cNvPr>
          <p:cNvSpPr>
            <a:spLocks noGrp="1"/>
          </p:cNvSpPr>
          <p:nvPr>
            <p:ph type="sldNum" sz="quarter" idx="12"/>
          </p:nvPr>
        </p:nvSpPr>
        <p:spPr/>
        <p:txBody>
          <a:bodyPr/>
          <a:lstStyle>
            <a:lvl1pPr>
              <a:defRPr>
                <a:latin typeface="Arial" panose="020B0604020202020204" pitchFamily="34" charset="0"/>
              </a:defRPr>
            </a:lvl1pPr>
          </a:lstStyle>
          <a:p>
            <a:fld id="{F59D30D5-8F4A-4B11-A245-E453452F68A5}" type="slidenum">
              <a:rPr lang="en-GB" altLang="en-US"/>
              <a:pPr/>
              <a:t>‹#›</a:t>
            </a:fld>
            <a:endParaRPr lang="en-GB" altLang="en-US"/>
          </a:p>
        </p:txBody>
      </p:sp>
    </p:spTree>
    <p:extLst>
      <p:ext uri="{BB962C8B-B14F-4D97-AF65-F5344CB8AC3E}">
        <p14:creationId xmlns:p14="http://schemas.microsoft.com/office/powerpoint/2010/main" val="15232990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9CF511-33B9-4BDE-A59E-CAFC4782660F}"/>
              </a:ext>
            </a:extLst>
          </p:cNvPr>
          <p:cNvSpPr>
            <a:spLocks noGrp="1"/>
          </p:cNvSpPr>
          <p:nvPr>
            <p:ph type="dt" sz="half" idx="10"/>
          </p:nvPr>
        </p:nvSpPr>
        <p:spPr/>
        <p:txBody>
          <a:bodyPr/>
          <a:lstStyle>
            <a:lvl1pPr fontAlgn="base">
              <a:spcBef>
                <a:spcPct val="0"/>
              </a:spcBef>
              <a:spcAft>
                <a:spcPct val="0"/>
              </a:spcAft>
              <a:defRPr>
                <a:latin typeface="Arial" pitchFamily="34" charset="0"/>
                <a:cs typeface="Arial" pitchFamily="34" charset="0"/>
              </a:defRPr>
            </a:lvl1pPr>
          </a:lstStyle>
          <a:p>
            <a:pPr>
              <a:defRPr/>
            </a:pPr>
            <a:fld id="{E10D2001-A32B-4CC6-9C68-82243AFAF5DB}" type="datetime1">
              <a:rPr lang="en-GB"/>
              <a:pPr>
                <a:defRPr/>
              </a:pPr>
              <a:t>04/11/2019</a:t>
            </a:fld>
            <a:endParaRPr lang="en-GB"/>
          </a:p>
        </p:txBody>
      </p:sp>
      <p:sp>
        <p:nvSpPr>
          <p:cNvPr id="3" name="Footer Placeholder 2">
            <a:extLst>
              <a:ext uri="{FF2B5EF4-FFF2-40B4-BE49-F238E27FC236}">
                <a16:creationId xmlns:a16="http://schemas.microsoft.com/office/drawing/2014/main" id="{871E7066-C93A-4835-B4B3-42D35B952E16}"/>
              </a:ext>
            </a:extLst>
          </p:cNvPr>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GB"/>
          </a:p>
        </p:txBody>
      </p:sp>
      <p:sp>
        <p:nvSpPr>
          <p:cNvPr id="4" name="Slide Number Placeholder 3">
            <a:extLst>
              <a:ext uri="{FF2B5EF4-FFF2-40B4-BE49-F238E27FC236}">
                <a16:creationId xmlns:a16="http://schemas.microsoft.com/office/drawing/2014/main" id="{61D44887-442E-45D6-B801-104235FD48E6}"/>
              </a:ext>
            </a:extLst>
          </p:cNvPr>
          <p:cNvSpPr>
            <a:spLocks noGrp="1"/>
          </p:cNvSpPr>
          <p:nvPr>
            <p:ph type="sldNum" sz="quarter" idx="12"/>
          </p:nvPr>
        </p:nvSpPr>
        <p:spPr/>
        <p:txBody>
          <a:bodyPr/>
          <a:lstStyle>
            <a:lvl1pPr>
              <a:defRPr>
                <a:latin typeface="Arial" panose="020B0604020202020204" pitchFamily="34" charset="0"/>
              </a:defRPr>
            </a:lvl1pPr>
          </a:lstStyle>
          <a:p>
            <a:fld id="{143C82B4-1B70-4363-B2F3-758865A6487D}" type="slidenum">
              <a:rPr lang="en-GB" altLang="en-US"/>
              <a:pPr/>
              <a:t>‹#›</a:t>
            </a:fld>
            <a:endParaRPr lang="en-GB" altLang="en-US"/>
          </a:p>
        </p:txBody>
      </p:sp>
    </p:spTree>
    <p:extLst>
      <p:ext uri="{BB962C8B-B14F-4D97-AF65-F5344CB8AC3E}">
        <p14:creationId xmlns:p14="http://schemas.microsoft.com/office/powerpoint/2010/main" val="39683139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3F9DE28-DF6B-45A0-8BE6-4F797D035B80}"/>
              </a:ext>
            </a:extLst>
          </p:cNvPr>
          <p:cNvSpPr>
            <a:spLocks noGrp="1"/>
          </p:cNvSpPr>
          <p:nvPr>
            <p:ph type="dt" sz="half" idx="10"/>
          </p:nvPr>
        </p:nvSpPr>
        <p:spPr/>
        <p:txBody>
          <a:bodyPr/>
          <a:lstStyle>
            <a:lvl1pPr fontAlgn="base">
              <a:spcBef>
                <a:spcPct val="0"/>
              </a:spcBef>
              <a:spcAft>
                <a:spcPct val="0"/>
              </a:spcAft>
              <a:defRPr>
                <a:latin typeface="Arial" pitchFamily="34" charset="0"/>
                <a:cs typeface="Arial" pitchFamily="34" charset="0"/>
              </a:defRPr>
            </a:lvl1pPr>
          </a:lstStyle>
          <a:p>
            <a:pPr>
              <a:defRPr/>
            </a:pPr>
            <a:fld id="{99770849-5FDA-4011-9448-C79C67213793}" type="datetime1">
              <a:rPr lang="en-GB"/>
              <a:pPr>
                <a:defRPr/>
              </a:pPr>
              <a:t>04/11/2019</a:t>
            </a:fld>
            <a:endParaRPr lang="en-GB"/>
          </a:p>
        </p:txBody>
      </p:sp>
      <p:sp>
        <p:nvSpPr>
          <p:cNvPr id="6" name="Footer Placeholder 5">
            <a:extLst>
              <a:ext uri="{FF2B5EF4-FFF2-40B4-BE49-F238E27FC236}">
                <a16:creationId xmlns:a16="http://schemas.microsoft.com/office/drawing/2014/main" id="{16B52754-3AD0-450A-9B6F-6F4E308320CE}"/>
              </a:ext>
            </a:extLst>
          </p:cNvPr>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GB"/>
          </a:p>
        </p:txBody>
      </p:sp>
      <p:sp>
        <p:nvSpPr>
          <p:cNvPr id="7" name="Slide Number Placeholder 6">
            <a:extLst>
              <a:ext uri="{FF2B5EF4-FFF2-40B4-BE49-F238E27FC236}">
                <a16:creationId xmlns:a16="http://schemas.microsoft.com/office/drawing/2014/main" id="{4C963FCB-F5DA-4323-B061-10CAE1D3A52A}"/>
              </a:ext>
            </a:extLst>
          </p:cNvPr>
          <p:cNvSpPr>
            <a:spLocks noGrp="1"/>
          </p:cNvSpPr>
          <p:nvPr>
            <p:ph type="sldNum" sz="quarter" idx="12"/>
          </p:nvPr>
        </p:nvSpPr>
        <p:spPr/>
        <p:txBody>
          <a:bodyPr/>
          <a:lstStyle>
            <a:lvl1pPr>
              <a:defRPr>
                <a:latin typeface="Arial" panose="020B0604020202020204" pitchFamily="34" charset="0"/>
              </a:defRPr>
            </a:lvl1pPr>
          </a:lstStyle>
          <a:p>
            <a:fld id="{0EEA29BA-6BE6-4677-873F-CADC06EBE57C}" type="slidenum">
              <a:rPr lang="en-GB" altLang="en-US"/>
              <a:pPr/>
              <a:t>‹#›</a:t>
            </a:fld>
            <a:endParaRPr lang="en-GB" altLang="en-US"/>
          </a:p>
        </p:txBody>
      </p:sp>
    </p:spTree>
    <p:extLst>
      <p:ext uri="{BB962C8B-B14F-4D97-AF65-F5344CB8AC3E}">
        <p14:creationId xmlns:p14="http://schemas.microsoft.com/office/powerpoint/2010/main" val="22924650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F12667CB-B326-4D31-B4E1-1859F61F288E}"/>
              </a:ext>
            </a:extLst>
          </p:cNvPr>
          <p:cNvSpPr>
            <a:spLocks noGrp="1"/>
          </p:cNvSpPr>
          <p:nvPr>
            <p:ph type="dt" sz="half" idx="10"/>
          </p:nvPr>
        </p:nvSpPr>
        <p:spPr/>
        <p:txBody>
          <a:bodyPr/>
          <a:lstStyle>
            <a:lvl1pPr fontAlgn="base">
              <a:spcBef>
                <a:spcPct val="0"/>
              </a:spcBef>
              <a:spcAft>
                <a:spcPct val="0"/>
              </a:spcAft>
              <a:defRPr>
                <a:latin typeface="Arial" pitchFamily="34" charset="0"/>
                <a:cs typeface="Arial" pitchFamily="34" charset="0"/>
              </a:defRPr>
            </a:lvl1pPr>
          </a:lstStyle>
          <a:p>
            <a:pPr>
              <a:defRPr/>
            </a:pPr>
            <a:fld id="{465AD418-75D0-4A7F-A133-CFA1B1157D77}" type="datetime1">
              <a:rPr lang="en-GB"/>
              <a:pPr>
                <a:defRPr/>
              </a:pPr>
              <a:t>04/11/2019</a:t>
            </a:fld>
            <a:endParaRPr lang="en-GB"/>
          </a:p>
        </p:txBody>
      </p:sp>
      <p:sp>
        <p:nvSpPr>
          <p:cNvPr id="6" name="Footer Placeholder 5">
            <a:extLst>
              <a:ext uri="{FF2B5EF4-FFF2-40B4-BE49-F238E27FC236}">
                <a16:creationId xmlns:a16="http://schemas.microsoft.com/office/drawing/2014/main" id="{96E547B6-37BF-425A-A181-CB78F287E9DA}"/>
              </a:ext>
            </a:extLst>
          </p:cNvPr>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GB"/>
          </a:p>
        </p:txBody>
      </p:sp>
      <p:sp>
        <p:nvSpPr>
          <p:cNvPr id="7" name="Slide Number Placeholder 6">
            <a:extLst>
              <a:ext uri="{FF2B5EF4-FFF2-40B4-BE49-F238E27FC236}">
                <a16:creationId xmlns:a16="http://schemas.microsoft.com/office/drawing/2014/main" id="{B250FA0C-7BB6-446C-A3D1-2FE58D0010C5}"/>
              </a:ext>
            </a:extLst>
          </p:cNvPr>
          <p:cNvSpPr>
            <a:spLocks noGrp="1"/>
          </p:cNvSpPr>
          <p:nvPr>
            <p:ph type="sldNum" sz="quarter" idx="12"/>
          </p:nvPr>
        </p:nvSpPr>
        <p:spPr/>
        <p:txBody>
          <a:bodyPr/>
          <a:lstStyle>
            <a:lvl1pPr>
              <a:defRPr>
                <a:latin typeface="Arial" panose="020B0604020202020204" pitchFamily="34" charset="0"/>
              </a:defRPr>
            </a:lvl1pPr>
          </a:lstStyle>
          <a:p>
            <a:fld id="{9E84A43D-8D01-429C-9616-59CC798732D8}" type="slidenum">
              <a:rPr lang="en-GB" altLang="en-US"/>
              <a:pPr/>
              <a:t>‹#›</a:t>
            </a:fld>
            <a:endParaRPr lang="en-GB" altLang="en-US"/>
          </a:p>
        </p:txBody>
      </p:sp>
    </p:spTree>
    <p:extLst>
      <p:ext uri="{BB962C8B-B14F-4D97-AF65-F5344CB8AC3E}">
        <p14:creationId xmlns:p14="http://schemas.microsoft.com/office/powerpoint/2010/main" val="16907335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4CC616-8D9A-4120-AE39-C8D6EACC3481}"/>
              </a:ext>
            </a:extLst>
          </p:cNvPr>
          <p:cNvSpPr>
            <a:spLocks noGrp="1"/>
          </p:cNvSpPr>
          <p:nvPr>
            <p:ph type="dt" sz="half" idx="10"/>
          </p:nvPr>
        </p:nvSpPr>
        <p:spPr/>
        <p:txBody>
          <a:bodyPr/>
          <a:lstStyle>
            <a:lvl1pPr fontAlgn="base">
              <a:spcBef>
                <a:spcPct val="0"/>
              </a:spcBef>
              <a:spcAft>
                <a:spcPct val="0"/>
              </a:spcAft>
              <a:defRPr>
                <a:latin typeface="Arial" pitchFamily="34" charset="0"/>
                <a:cs typeface="Arial" pitchFamily="34" charset="0"/>
              </a:defRPr>
            </a:lvl1pPr>
          </a:lstStyle>
          <a:p>
            <a:pPr>
              <a:defRPr/>
            </a:pPr>
            <a:fld id="{0A5DAEB9-0AEF-440F-9663-72C40EA0CE80}" type="datetime1">
              <a:rPr lang="en-GB"/>
              <a:pPr>
                <a:defRPr/>
              </a:pPr>
              <a:t>04/11/2019</a:t>
            </a:fld>
            <a:endParaRPr lang="en-GB"/>
          </a:p>
        </p:txBody>
      </p:sp>
      <p:sp>
        <p:nvSpPr>
          <p:cNvPr id="5" name="Footer Placeholder 4">
            <a:extLst>
              <a:ext uri="{FF2B5EF4-FFF2-40B4-BE49-F238E27FC236}">
                <a16:creationId xmlns:a16="http://schemas.microsoft.com/office/drawing/2014/main" id="{46850442-D173-449C-8D4C-5F9D5BCF725E}"/>
              </a:ext>
            </a:extLst>
          </p:cNvPr>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GB"/>
          </a:p>
        </p:txBody>
      </p:sp>
      <p:sp>
        <p:nvSpPr>
          <p:cNvPr id="6" name="Slide Number Placeholder 5">
            <a:extLst>
              <a:ext uri="{FF2B5EF4-FFF2-40B4-BE49-F238E27FC236}">
                <a16:creationId xmlns:a16="http://schemas.microsoft.com/office/drawing/2014/main" id="{97FE6197-10D2-47E1-9819-3EC905E9C026}"/>
              </a:ext>
            </a:extLst>
          </p:cNvPr>
          <p:cNvSpPr>
            <a:spLocks noGrp="1"/>
          </p:cNvSpPr>
          <p:nvPr>
            <p:ph type="sldNum" sz="quarter" idx="12"/>
          </p:nvPr>
        </p:nvSpPr>
        <p:spPr/>
        <p:txBody>
          <a:bodyPr/>
          <a:lstStyle>
            <a:lvl1pPr>
              <a:defRPr>
                <a:latin typeface="Arial" panose="020B0604020202020204" pitchFamily="34" charset="0"/>
              </a:defRPr>
            </a:lvl1pPr>
          </a:lstStyle>
          <a:p>
            <a:fld id="{D66711D1-F6BF-491E-991F-F2E728C1189D}" type="slidenum">
              <a:rPr lang="en-GB" altLang="en-US"/>
              <a:pPr/>
              <a:t>‹#›</a:t>
            </a:fld>
            <a:endParaRPr lang="en-GB" altLang="en-US"/>
          </a:p>
        </p:txBody>
      </p:sp>
    </p:spTree>
    <p:extLst>
      <p:ext uri="{BB962C8B-B14F-4D97-AF65-F5344CB8AC3E}">
        <p14:creationId xmlns:p14="http://schemas.microsoft.com/office/powerpoint/2010/main" val="35572818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8BDCEF-95FA-43FA-991E-9FB62EB54033}"/>
              </a:ext>
            </a:extLst>
          </p:cNvPr>
          <p:cNvSpPr>
            <a:spLocks noGrp="1"/>
          </p:cNvSpPr>
          <p:nvPr>
            <p:ph type="dt" sz="half" idx="10"/>
          </p:nvPr>
        </p:nvSpPr>
        <p:spPr/>
        <p:txBody>
          <a:bodyPr/>
          <a:lstStyle>
            <a:lvl1pPr fontAlgn="base">
              <a:spcBef>
                <a:spcPct val="0"/>
              </a:spcBef>
              <a:spcAft>
                <a:spcPct val="0"/>
              </a:spcAft>
              <a:defRPr>
                <a:latin typeface="Arial" pitchFamily="34" charset="0"/>
                <a:cs typeface="Arial" pitchFamily="34" charset="0"/>
              </a:defRPr>
            </a:lvl1pPr>
          </a:lstStyle>
          <a:p>
            <a:pPr>
              <a:defRPr/>
            </a:pPr>
            <a:fld id="{07F145CC-7D03-461F-8438-66BFEA39469C}" type="datetime1">
              <a:rPr lang="en-GB"/>
              <a:pPr>
                <a:defRPr/>
              </a:pPr>
              <a:t>04/11/2019</a:t>
            </a:fld>
            <a:endParaRPr lang="en-GB"/>
          </a:p>
        </p:txBody>
      </p:sp>
      <p:sp>
        <p:nvSpPr>
          <p:cNvPr id="5" name="Footer Placeholder 4">
            <a:extLst>
              <a:ext uri="{FF2B5EF4-FFF2-40B4-BE49-F238E27FC236}">
                <a16:creationId xmlns:a16="http://schemas.microsoft.com/office/drawing/2014/main" id="{8A7565F2-8CF5-43AB-B716-54CA42667F49}"/>
              </a:ext>
            </a:extLst>
          </p:cNvPr>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GB"/>
          </a:p>
        </p:txBody>
      </p:sp>
      <p:sp>
        <p:nvSpPr>
          <p:cNvPr id="6" name="Slide Number Placeholder 5">
            <a:extLst>
              <a:ext uri="{FF2B5EF4-FFF2-40B4-BE49-F238E27FC236}">
                <a16:creationId xmlns:a16="http://schemas.microsoft.com/office/drawing/2014/main" id="{09E62166-7C4A-4C69-8BAD-9824741F2C6A}"/>
              </a:ext>
            </a:extLst>
          </p:cNvPr>
          <p:cNvSpPr>
            <a:spLocks noGrp="1"/>
          </p:cNvSpPr>
          <p:nvPr>
            <p:ph type="sldNum" sz="quarter" idx="12"/>
          </p:nvPr>
        </p:nvSpPr>
        <p:spPr/>
        <p:txBody>
          <a:bodyPr/>
          <a:lstStyle>
            <a:lvl1pPr>
              <a:defRPr>
                <a:latin typeface="Arial" panose="020B0604020202020204" pitchFamily="34" charset="0"/>
              </a:defRPr>
            </a:lvl1pPr>
          </a:lstStyle>
          <a:p>
            <a:fld id="{1017ED70-E549-4236-AC37-4A3501115CC8}" type="slidenum">
              <a:rPr lang="en-GB" altLang="en-US"/>
              <a:pPr/>
              <a:t>‹#›</a:t>
            </a:fld>
            <a:endParaRPr lang="en-GB" altLang="en-US"/>
          </a:p>
        </p:txBody>
      </p:sp>
    </p:spTree>
    <p:extLst>
      <p:ext uri="{BB962C8B-B14F-4D97-AF65-F5344CB8AC3E}">
        <p14:creationId xmlns:p14="http://schemas.microsoft.com/office/powerpoint/2010/main" val="40338642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A7AD5C-27FE-4927-A5C6-D642B489CA22}"/>
              </a:ext>
            </a:extLst>
          </p:cNvPr>
          <p:cNvSpPr>
            <a:spLocks noGrp="1"/>
          </p:cNvSpPr>
          <p:nvPr>
            <p:ph idx="1" hasCustomPrompt="1"/>
          </p:nvPr>
        </p:nvSpPr>
        <p:spPr>
          <a:xfrm>
            <a:off x="435428" y="1532415"/>
            <a:ext cx="11289341" cy="4376944"/>
          </a:xfrm>
        </p:spPr>
        <p:txBody>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pPr>
            <a:r>
              <a:rPr lang="en-AU" noProof="0" dirty="0"/>
              <a:t>Click to add text, or click on the relevant icon at the centre of the placeholder to add: Table / Chart / SmartArt / Image / Media. There are five type style levels. To access the type styles, click on the text and press the ‘Increase / Decrease List Level’ buttons in the Paragraph section of the Home ribbon.</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4" name="Date Placeholder 3">
            <a:extLst>
              <a:ext uri="{FF2B5EF4-FFF2-40B4-BE49-F238E27FC236}">
                <a16:creationId xmlns:a16="http://schemas.microsoft.com/office/drawing/2014/main" id="{E0343E2C-891A-4EFA-B177-79A203A954BF}"/>
              </a:ext>
            </a:extLst>
          </p:cNvPr>
          <p:cNvSpPr>
            <a:spLocks noGrp="1"/>
          </p:cNvSpPr>
          <p:nvPr>
            <p:ph type="dt" sz="half" idx="10"/>
          </p:nvPr>
        </p:nvSpPr>
        <p:spPr/>
        <p:txBody>
          <a:bodyPr/>
          <a:lstStyle/>
          <a:p>
            <a:fld id="{9779B32D-F9FA-4261-B185-C59FA1578162}" type="datetime1">
              <a:rPr lang="en-AU" noProof="0" smtClean="0"/>
              <a:t>4/11/2019</a:t>
            </a:fld>
            <a:endParaRPr lang="en-AU" noProof="0"/>
          </a:p>
        </p:txBody>
      </p:sp>
      <p:sp>
        <p:nvSpPr>
          <p:cNvPr id="5" name="Footer Placeholder 4">
            <a:extLst>
              <a:ext uri="{FF2B5EF4-FFF2-40B4-BE49-F238E27FC236}">
                <a16:creationId xmlns:a16="http://schemas.microsoft.com/office/drawing/2014/main" id="{79D28311-B38F-4316-93C3-A38E25C4D847}"/>
              </a:ext>
            </a:extLst>
          </p:cNvPr>
          <p:cNvSpPr>
            <a:spLocks noGrp="1"/>
          </p:cNvSpPr>
          <p:nvPr>
            <p:ph type="ftr" sz="quarter" idx="11"/>
          </p:nvPr>
        </p:nvSpPr>
        <p:spPr/>
        <p:txBody>
          <a:bodyPr/>
          <a:lstStyle/>
          <a:p>
            <a:endParaRPr lang="en-AU" noProof="0"/>
          </a:p>
        </p:txBody>
      </p:sp>
      <p:sp>
        <p:nvSpPr>
          <p:cNvPr id="6" name="Slide Number Placeholder 5">
            <a:extLst>
              <a:ext uri="{FF2B5EF4-FFF2-40B4-BE49-F238E27FC236}">
                <a16:creationId xmlns:a16="http://schemas.microsoft.com/office/drawing/2014/main" id="{ABBBCB2E-0337-4FDD-956F-BDAC9ED1A6B4}"/>
              </a:ext>
            </a:extLst>
          </p:cNvPr>
          <p:cNvSpPr>
            <a:spLocks noGrp="1"/>
          </p:cNvSpPr>
          <p:nvPr>
            <p:ph type="sldNum" sz="quarter" idx="12"/>
          </p:nvPr>
        </p:nvSpPr>
        <p:spPr/>
        <p:txBody>
          <a:bodyPr/>
          <a:lstStyle/>
          <a:p>
            <a:fld id="{DC22DD25-61AE-413C-B4D2-EF2365C9B2E1}" type="slidenum">
              <a:rPr lang="en-AU" noProof="0" smtClean="0"/>
              <a:t>‹#›</a:t>
            </a:fld>
            <a:endParaRPr lang="en-AU" noProof="0"/>
          </a:p>
        </p:txBody>
      </p:sp>
      <p:sp>
        <p:nvSpPr>
          <p:cNvPr id="7" name="Title 6">
            <a:extLst>
              <a:ext uri="{FF2B5EF4-FFF2-40B4-BE49-F238E27FC236}">
                <a16:creationId xmlns:a16="http://schemas.microsoft.com/office/drawing/2014/main" id="{A26E8E32-1124-4E28-AE9D-28437271B32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3439788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A7AD5C-27FE-4927-A5C6-D642B489CA22}"/>
              </a:ext>
            </a:extLst>
          </p:cNvPr>
          <p:cNvSpPr>
            <a:spLocks noGrp="1"/>
          </p:cNvSpPr>
          <p:nvPr>
            <p:ph idx="1" hasCustomPrompt="1"/>
          </p:nvPr>
        </p:nvSpPr>
        <p:spPr>
          <a:xfrm>
            <a:off x="435428" y="1532415"/>
            <a:ext cx="5280931" cy="4376944"/>
          </a:xfrm>
        </p:spPr>
        <p:txBody>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pPr>
            <a:r>
              <a:rPr lang="en-AU" noProof="0" dirty="0"/>
              <a:t>Click to add text, or click on the relevant icon at the centre of the placeholder to add: Table / Chart / SmartArt / Image / Media. There are five type style levels. To access the type styles, click on the text and press the ‘Increase / Decrease List Level’ buttons in the Paragraph section of the Home ribbon.</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4" name="Date Placeholder 3">
            <a:extLst>
              <a:ext uri="{FF2B5EF4-FFF2-40B4-BE49-F238E27FC236}">
                <a16:creationId xmlns:a16="http://schemas.microsoft.com/office/drawing/2014/main" id="{E0343E2C-891A-4EFA-B177-79A203A954BF}"/>
              </a:ext>
            </a:extLst>
          </p:cNvPr>
          <p:cNvSpPr>
            <a:spLocks noGrp="1"/>
          </p:cNvSpPr>
          <p:nvPr>
            <p:ph type="dt" sz="half" idx="10"/>
          </p:nvPr>
        </p:nvSpPr>
        <p:spPr/>
        <p:txBody>
          <a:bodyPr/>
          <a:lstStyle/>
          <a:p>
            <a:fld id="{9779B32D-F9FA-4261-B185-C59FA1578162}" type="datetime1">
              <a:rPr lang="en-AU" noProof="0" smtClean="0"/>
              <a:t>4/11/2019</a:t>
            </a:fld>
            <a:endParaRPr lang="en-AU" noProof="0"/>
          </a:p>
        </p:txBody>
      </p:sp>
      <p:sp>
        <p:nvSpPr>
          <p:cNvPr id="5" name="Footer Placeholder 4">
            <a:extLst>
              <a:ext uri="{FF2B5EF4-FFF2-40B4-BE49-F238E27FC236}">
                <a16:creationId xmlns:a16="http://schemas.microsoft.com/office/drawing/2014/main" id="{79D28311-B38F-4316-93C3-A38E25C4D847}"/>
              </a:ext>
            </a:extLst>
          </p:cNvPr>
          <p:cNvSpPr>
            <a:spLocks noGrp="1"/>
          </p:cNvSpPr>
          <p:nvPr>
            <p:ph type="ftr" sz="quarter" idx="11"/>
          </p:nvPr>
        </p:nvSpPr>
        <p:spPr/>
        <p:txBody>
          <a:bodyPr/>
          <a:lstStyle/>
          <a:p>
            <a:endParaRPr lang="en-AU" noProof="0"/>
          </a:p>
        </p:txBody>
      </p:sp>
      <p:sp>
        <p:nvSpPr>
          <p:cNvPr id="6" name="Slide Number Placeholder 5">
            <a:extLst>
              <a:ext uri="{FF2B5EF4-FFF2-40B4-BE49-F238E27FC236}">
                <a16:creationId xmlns:a16="http://schemas.microsoft.com/office/drawing/2014/main" id="{ABBBCB2E-0337-4FDD-956F-BDAC9ED1A6B4}"/>
              </a:ext>
            </a:extLst>
          </p:cNvPr>
          <p:cNvSpPr>
            <a:spLocks noGrp="1"/>
          </p:cNvSpPr>
          <p:nvPr>
            <p:ph type="sldNum" sz="quarter" idx="12"/>
          </p:nvPr>
        </p:nvSpPr>
        <p:spPr/>
        <p:txBody>
          <a:bodyPr/>
          <a:lstStyle/>
          <a:p>
            <a:fld id="{DC22DD25-61AE-413C-B4D2-EF2365C9B2E1}" type="slidenum">
              <a:rPr lang="en-AU" noProof="0" smtClean="0"/>
              <a:t>‹#›</a:t>
            </a:fld>
            <a:endParaRPr lang="en-AU" noProof="0"/>
          </a:p>
        </p:txBody>
      </p:sp>
      <p:sp>
        <p:nvSpPr>
          <p:cNvPr id="7" name="Content Placeholder 2">
            <a:extLst>
              <a:ext uri="{FF2B5EF4-FFF2-40B4-BE49-F238E27FC236}">
                <a16:creationId xmlns:a16="http://schemas.microsoft.com/office/drawing/2014/main" id="{67A73130-BD65-49F1-9021-B25378530968}"/>
              </a:ext>
            </a:extLst>
          </p:cNvPr>
          <p:cNvSpPr>
            <a:spLocks noGrp="1"/>
          </p:cNvSpPr>
          <p:nvPr>
            <p:ph idx="13" hasCustomPrompt="1"/>
          </p:nvPr>
        </p:nvSpPr>
        <p:spPr>
          <a:xfrm>
            <a:off x="6313741" y="1532415"/>
            <a:ext cx="5400000" cy="4376944"/>
          </a:xfrm>
        </p:spPr>
        <p:txBody>
          <a:bodyPr/>
          <a:lstStyle>
            <a:lvl1pPr marL="0" marR="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lvl1pPr>
          </a:lstStyle>
          <a:p>
            <a:pPr marL="0" marR="0" lvl="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pPr>
            <a:r>
              <a:rPr lang="en-AU" noProof="0" dirty="0"/>
              <a:t>Click to add text, or click on the relevant icon at the centre of the placeholder to add: Table / Chart / SmartArt / Image / Media. There are five type style levels. To access the type styles, click on the text and press the ‘Increase / Decrease List Level’ buttons in the Paragraph section of the Home ribbon.</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8" name="Title 7">
            <a:extLst>
              <a:ext uri="{FF2B5EF4-FFF2-40B4-BE49-F238E27FC236}">
                <a16:creationId xmlns:a16="http://schemas.microsoft.com/office/drawing/2014/main" id="{3AFC1872-F978-40D4-9824-DD6B9FAF2DB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2813302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343E2C-891A-4EFA-B177-79A203A954BF}"/>
              </a:ext>
            </a:extLst>
          </p:cNvPr>
          <p:cNvSpPr>
            <a:spLocks noGrp="1"/>
          </p:cNvSpPr>
          <p:nvPr>
            <p:ph type="dt" sz="half" idx="10"/>
          </p:nvPr>
        </p:nvSpPr>
        <p:spPr/>
        <p:txBody>
          <a:bodyPr/>
          <a:lstStyle/>
          <a:p>
            <a:fld id="{7653400A-F88E-43AE-A990-A2146D650ECD}" type="datetime1">
              <a:rPr lang="en-AU" noProof="0" smtClean="0"/>
              <a:t>4/11/2019</a:t>
            </a:fld>
            <a:endParaRPr lang="en-AU" noProof="0"/>
          </a:p>
        </p:txBody>
      </p:sp>
      <p:sp>
        <p:nvSpPr>
          <p:cNvPr id="5" name="Footer Placeholder 4">
            <a:extLst>
              <a:ext uri="{FF2B5EF4-FFF2-40B4-BE49-F238E27FC236}">
                <a16:creationId xmlns:a16="http://schemas.microsoft.com/office/drawing/2014/main" id="{79D28311-B38F-4316-93C3-A38E25C4D847}"/>
              </a:ext>
            </a:extLst>
          </p:cNvPr>
          <p:cNvSpPr>
            <a:spLocks noGrp="1"/>
          </p:cNvSpPr>
          <p:nvPr>
            <p:ph type="ftr" sz="quarter" idx="11"/>
          </p:nvPr>
        </p:nvSpPr>
        <p:spPr/>
        <p:txBody>
          <a:bodyPr/>
          <a:lstStyle/>
          <a:p>
            <a:endParaRPr lang="en-AU" noProof="0"/>
          </a:p>
        </p:txBody>
      </p:sp>
      <p:sp>
        <p:nvSpPr>
          <p:cNvPr id="6" name="Slide Number Placeholder 5">
            <a:extLst>
              <a:ext uri="{FF2B5EF4-FFF2-40B4-BE49-F238E27FC236}">
                <a16:creationId xmlns:a16="http://schemas.microsoft.com/office/drawing/2014/main" id="{ABBBCB2E-0337-4FDD-956F-BDAC9ED1A6B4}"/>
              </a:ext>
            </a:extLst>
          </p:cNvPr>
          <p:cNvSpPr>
            <a:spLocks noGrp="1"/>
          </p:cNvSpPr>
          <p:nvPr>
            <p:ph type="sldNum" sz="quarter" idx="12"/>
          </p:nvPr>
        </p:nvSpPr>
        <p:spPr/>
        <p:txBody>
          <a:bodyPr/>
          <a:lstStyle/>
          <a:p>
            <a:fld id="{DC22DD25-61AE-413C-B4D2-EF2365C9B2E1}" type="slidenum">
              <a:rPr lang="en-AU" noProof="0" smtClean="0"/>
              <a:t>‹#›</a:t>
            </a:fld>
            <a:endParaRPr lang="en-AU" noProof="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hasCustomPrompt="1"/>
          </p:nvPr>
        </p:nvSpPr>
        <p:spPr>
          <a:xfrm>
            <a:off x="435428" y="1532415"/>
            <a:ext cx="11289341" cy="4459190"/>
          </a:xfrm>
        </p:spPr>
        <p:txBody>
          <a:bodyPr numCol="2" spcCol="360000"/>
          <a:lstStyle>
            <a:lvl1pPr>
              <a:defRPr/>
            </a:lvl1pPr>
          </a:lstStyle>
          <a:p>
            <a:pPr lvl="0"/>
            <a:r>
              <a:rPr lang="en-AU" noProof="0" dirty="0"/>
              <a:t>There are five type style levels. To access the type styles, click on the text and press the ‘Increase / Decrease List Level’ buttons in the Paragraph section of the Home ribbon.</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3" name="Title 2">
            <a:extLst>
              <a:ext uri="{FF2B5EF4-FFF2-40B4-BE49-F238E27FC236}">
                <a16:creationId xmlns:a16="http://schemas.microsoft.com/office/drawing/2014/main" id="{FFB3C3AE-ADB2-463F-8A47-2377BFADEC94}"/>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5321670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343E2C-891A-4EFA-B177-79A203A954BF}"/>
              </a:ext>
            </a:extLst>
          </p:cNvPr>
          <p:cNvSpPr>
            <a:spLocks noGrp="1"/>
          </p:cNvSpPr>
          <p:nvPr>
            <p:ph type="dt" sz="half" idx="10"/>
          </p:nvPr>
        </p:nvSpPr>
        <p:spPr/>
        <p:txBody>
          <a:bodyPr/>
          <a:lstStyle/>
          <a:p>
            <a:fld id="{0F757AC4-CA73-4AA5-94CF-7FC707DB7435}" type="datetime1">
              <a:rPr lang="en-AU" noProof="0" smtClean="0"/>
              <a:t>4/11/2019</a:t>
            </a:fld>
            <a:endParaRPr lang="en-AU" noProof="0"/>
          </a:p>
        </p:txBody>
      </p:sp>
      <p:sp>
        <p:nvSpPr>
          <p:cNvPr id="5" name="Footer Placeholder 4">
            <a:extLst>
              <a:ext uri="{FF2B5EF4-FFF2-40B4-BE49-F238E27FC236}">
                <a16:creationId xmlns:a16="http://schemas.microsoft.com/office/drawing/2014/main" id="{79D28311-B38F-4316-93C3-A38E25C4D847}"/>
              </a:ext>
            </a:extLst>
          </p:cNvPr>
          <p:cNvSpPr>
            <a:spLocks noGrp="1"/>
          </p:cNvSpPr>
          <p:nvPr>
            <p:ph type="ftr" sz="quarter" idx="11"/>
          </p:nvPr>
        </p:nvSpPr>
        <p:spPr/>
        <p:txBody>
          <a:bodyPr/>
          <a:lstStyle/>
          <a:p>
            <a:endParaRPr lang="en-AU" noProof="0"/>
          </a:p>
        </p:txBody>
      </p:sp>
      <p:sp>
        <p:nvSpPr>
          <p:cNvPr id="6" name="Slide Number Placeholder 5">
            <a:extLst>
              <a:ext uri="{FF2B5EF4-FFF2-40B4-BE49-F238E27FC236}">
                <a16:creationId xmlns:a16="http://schemas.microsoft.com/office/drawing/2014/main" id="{ABBBCB2E-0337-4FDD-956F-BDAC9ED1A6B4}"/>
              </a:ext>
            </a:extLst>
          </p:cNvPr>
          <p:cNvSpPr>
            <a:spLocks noGrp="1"/>
          </p:cNvSpPr>
          <p:nvPr>
            <p:ph type="sldNum" sz="quarter" idx="12"/>
          </p:nvPr>
        </p:nvSpPr>
        <p:spPr/>
        <p:txBody>
          <a:bodyPr/>
          <a:lstStyle/>
          <a:p>
            <a:fld id="{DC22DD25-61AE-413C-B4D2-EF2365C9B2E1}" type="slidenum">
              <a:rPr lang="en-AU" noProof="0" smtClean="0"/>
              <a:t>‹#›</a:t>
            </a:fld>
            <a:endParaRPr lang="en-AU" noProof="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p:nvPr>
        </p:nvSpPr>
        <p:spPr>
          <a:xfrm>
            <a:off x="435428" y="1532415"/>
            <a:ext cx="11289341" cy="4459189"/>
          </a:xfrm>
        </p:spPr>
        <p:txBody>
          <a:bodyPr numCol="3" spcCol="360000"/>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3" name="Title 2">
            <a:extLst>
              <a:ext uri="{FF2B5EF4-FFF2-40B4-BE49-F238E27FC236}">
                <a16:creationId xmlns:a16="http://schemas.microsoft.com/office/drawing/2014/main" id="{8CF3F35B-8833-4658-B15B-0BBE6CCB7BFB}"/>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5961479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Video and Presen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8" name="Text Placeholder 7">
            <a:extLst>
              <a:ext uri="{FF2B5EF4-FFF2-40B4-BE49-F238E27FC236}">
                <a16:creationId xmlns:a16="http://schemas.microsoft.com/office/drawing/2014/main" id="{454D350D-E484-4913-8199-EB8C83FA4F63}"/>
              </a:ext>
            </a:extLst>
          </p:cNvPr>
          <p:cNvSpPr>
            <a:spLocks noGrp="1"/>
          </p:cNvSpPr>
          <p:nvPr>
            <p:ph type="body" sz="quarter" idx="13" hasCustomPrompt="1"/>
          </p:nvPr>
        </p:nvSpPr>
        <p:spPr>
          <a:xfrm>
            <a:off x="433468" y="1532415"/>
            <a:ext cx="6209561" cy="501658"/>
          </a:xfrm>
        </p:spPr>
        <p:txBody>
          <a:bodyPr numCol="1" spcCol="360000"/>
          <a:lstStyle>
            <a:lvl1pPr>
              <a:defRPr/>
            </a:lvl1pPr>
          </a:lstStyle>
          <a:p>
            <a:pPr lvl="0"/>
            <a:r>
              <a:rPr lang="en-AU" noProof="0" dirty="0"/>
              <a:t>Click to add subheading</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hasCustomPrompt="1"/>
          </p:nvPr>
        </p:nvSpPr>
        <p:spPr>
          <a:xfrm>
            <a:off x="6929163" y="433469"/>
            <a:ext cx="4684877" cy="5739039"/>
          </a:xfrm>
          <a:blipFill>
            <a:blip r:embed="rId2" cstate="screen">
              <a:extLst>
                <a:ext uri="{28A0092B-C50C-407E-A947-70E740481C1C}">
                  <a14:useLocalDpi xmlns:a14="http://schemas.microsoft.com/office/drawing/2010/main"/>
                </a:ext>
              </a:extLst>
            </a:blip>
            <a:srcRect/>
            <a:stretch>
              <a:fillRect l="-25545" t="-2787" r="-25545" b="-2787"/>
            </a:stretch>
          </a:blipFill>
        </p:spPr>
        <p:txBody>
          <a:bodyPr>
            <a:normAutofit/>
          </a:bodyPr>
          <a:lstStyle>
            <a:lvl1pPr rtl="0">
              <a:defRPr sz="1600">
                <a:solidFill>
                  <a:schemeClr val="tx1">
                    <a:lumMod val="50000"/>
                    <a:lumOff val="50000"/>
                  </a:schemeClr>
                </a:solidFill>
              </a:defRPr>
            </a:lvl1pPr>
          </a:lstStyle>
          <a:p>
            <a:r>
              <a:rPr lang="en-AU" dirty="0"/>
              <a:t>Click icon to add image of presenter</a:t>
            </a:r>
          </a:p>
        </p:txBody>
      </p:sp>
      <p:sp>
        <p:nvSpPr>
          <p:cNvPr id="5" name="Footer Placeholder 4">
            <a:extLst>
              <a:ext uri="{FF2B5EF4-FFF2-40B4-BE49-F238E27FC236}">
                <a16:creationId xmlns:a16="http://schemas.microsoft.com/office/drawing/2014/main" id="{83C0ED71-D102-4A47-8D49-527E513DAA18}"/>
              </a:ext>
            </a:extLst>
          </p:cNvPr>
          <p:cNvSpPr>
            <a:spLocks noGrp="1"/>
          </p:cNvSpPr>
          <p:nvPr>
            <p:ph type="ftr" sz="quarter" idx="16"/>
          </p:nvPr>
        </p:nvSpPr>
        <p:spPr/>
        <p:txBody>
          <a:bodyPr/>
          <a:lstStyle/>
          <a:p>
            <a:endParaRPr lang="en-AU" noProof="0" dirty="0"/>
          </a:p>
        </p:txBody>
      </p:sp>
      <p:sp>
        <p:nvSpPr>
          <p:cNvPr id="2" name="Title 1">
            <a:extLst>
              <a:ext uri="{FF2B5EF4-FFF2-40B4-BE49-F238E27FC236}">
                <a16:creationId xmlns:a16="http://schemas.microsoft.com/office/drawing/2014/main" id="{C0D4EEBE-3DFE-49C7-A0BD-46E115FF01EC}"/>
              </a:ext>
            </a:extLst>
          </p:cNvPr>
          <p:cNvSpPr>
            <a:spLocks noGrp="1"/>
          </p:cNvSpPr>
          <p:nvPr>
            <p:ph type="title"/>
          </p:nvPr>
        </p:nvSpPr>
        <p:spPr>
          <a:xfrm>
            <a:off x="1698097" y="395066"/>
            <a:ext cx="4944932" cy="887360"/>
          </a:xfrm>
        </p:spPr>
        <p:txBody>
          <a:bodyPr/>
          <a:lstStyle/>
          <a:p>
            <a:r>
              <a:rPr lang="en-US" dirty="0"/>
              <a:t>Click to edit Master title style</a:t>
            </a:r>
            <a:endParaRPr lang="en-AU" dirty="0"/>
          </a:p>
        </p:txBody>
      </p:sp>
      <p:sp>
        <p:nvSpPr>
          <p:cNvPr id="6" name="Media Placeholder 5">
            <a:extLst>
              <a:ext uri="{FF2B5EF4-FFF2-40B4-BE49-F238E27FC236}">
                <a16:creationId xmlns:a16="http://schemas.microsoft.com/office/drawing/2014/main" id="{98932BD7-61AF-420A-BA2C-AD9B8BFD2DBD}"/>
              </a:ext>
            </a:extLst>
          </p:cNvPr>
          <p:cNvSpPr>
            <a:spLocks noGrp="1"/>
          </p:cNvSpPr>
          <p:nvPr>
            <p:ph type="media" sz="quarter" idx="17" hasCustomPrompt="1"/>
          </p:nvPr>
        </p:nvSpPr>
        <p:spPr>
          <a:xfrm>
            <a:off x="577959" y="2124869"/>
            <a:ext cx="6065068" cy="4047639"/>
          </a:xfrm>
          <a:solidFill>
            <a:schemeClr val="bg1">
              <a:lumMod val="85000"/>
            </a:schemeClr>
          </a:solidFill>
        </p:spPr>
        <p:txBody>
          <a:bodyPr/>
          <a:lstStyle>
            <a:lvl1pPr>
              <a:defRPr sz="1600">
                <a:solidFill>
                  <a:schemeClr val="tx1">
                    <a:lumMod val="50000"/>
                    <a:lumOff val="50000"/>
                  </a:schemeClr>
                </a:solidFill>
              </a:defRPr>
            </a:lvl1pPr>
          </a:lstStyle>
          <a:p>
            <a:r>
              <a:rPr lang="en-AU" dirty="0"/>
              <a:t>Click icon to add video </a:t>
            </a:r>
          </a:p>
        </p:txBody>
      </p:sp>
      <p:sp>
        <p:nvSpPr>
          <p:cNvPr id="7" name="Date Placeholder 6">
            <a:extLst>
              <a:ext uri="{FF2B5EF4-FFF2-40B4-BE49-F238E27FC236}">
                <a16:creationId xmlns:a16="http://schemas.microsoft.com/office/drawing/2014/main" id="{CE05E574-CA08-4668-A9B3-DEFFE905F13D}"/>
              </a:ext>
            </a:extLst>
          </p:cNvPr>
          <p:cNvSpPr>
            <a:spLocks noGrp="1"/>
          </p:cNvSpPr>
          <p:nvPr>
            <p:ph type="dt" sz="half" idx="18"/>
          </p:nvPr>
        </p:nvSpPr>
        <p:spPr/>
        <p:txBody>
          <a:bodyPr/>
          <a:lstStyle/>
          <a:p>
            <a:fld id="{15C1EA3C-26E9-4B87-838B-C7B127160328}" type="datetime1">
              <a:rPr lang="en-AU" noProof="0" smtClean="0"/>
              <a:t>4/11/2019</a:t>
            </a:fld>
            <a:endParaRPr lang="en-AU" noProof="0" dirty="0"/>
          </a:p>
        </p:txBody>
      </p:sp>
      <p:sp>
        <p:nvSpPr>
          <p:cNvPr id="10" name="Slide Number Placeholder 9">
            <a:extLst>
              <a:ext uri="{FF2B5EF4-FFF2-40B4-BE49-F238E27FC236}">
                <a16:creationId xmlns:a16="http://schemas.microsoft.com/office/drawing/2014/main" id="{E156FD19-D4EB-431D-A80A-C246DECC2F48}"/>
              </a:ext>
            </a:extLst>
          </p:cNvPr>
          <p:cNvSpPr>
            <a:spLocks noGrp="1"/>
          </p:cNvSpPr>
          <p:nvPr>
            <p:ph type="sldNum" sz="quarter" idx="19"/>
          </p:nvPr>
        </p:nvSpPr>
        <p:spPr/>
        <p:txBody>
          <a:bodyPr/>
          <a:lstStyle/>
          <a:p>
            <a:fld id="{DC22DD25-61AE-413C-B4D2-EF2365C9B2E1}" type="slidenum">
              <a:rPr lang="en-AU" noProof="0" smtClean="0"/>
              <a:pPr/>
              <a:t>‹#›</a:t>
            </a:fld>
            <a:endParaRPr lang="en-AU" noProof="0" dirty="0"/>
          </a:p>
        </p:txBody>
      </p:sp>
    </p:spTree>
    <p:extLst>
      <p:ext uri="{BB962C8B-B14F-4D97-AF65-F5344CB8AC3E}">
        <p14:creationId xmlns:p14="http://schemas.microsoft.com/office/powerpoint/2010/main" val="650389398"/>
      </p:ext>
    </p:extLst>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9" name="Picture Placeholder 8">
            <a:extLst>
              <a:ext uri="{FF2B5EF4-FFF2-40B4-BE49-F238E27FC236}">
                <a16:creationId xmlns:a16="http://schemas.microsoft.com/office/drawing/2014/main" id="{752293B1-CA6A-4F4E-91FF-99F08DA2149D}"/>
              </a:ext>
            </a:extLst>
          </p:cNvPr>
          <p:cNvSpPr>
            <a:spLocks noGrp="1"/>
          </p:cNvSpPr>
          <p:nvPr>
            <p:ph type="pic" sz="quarter" idx="14"/>
          </p:nvPr>
        </p:nvSpPr>
        <p:spPr>
          <a:xfrm>
            <a:off x="6929162" y="433470"/>
            <a:ext cx="4684877" cy="5739039"/>
          </a:xfrm>
          <a:solidFill>
            <a:schemeClr val="bg1">
              <a:lumMod val="85000"/>
            </a:schemeClr>
          </a:solidFill>
        </p:spPr>
        <p:txBody>
          <a:bodyPr>
            <a:normAutofit/>
          </a:bodyPr>
          <a:lstStyle>
            <a:lvl1pPr rtl="0">
              <a:defRPr sz="1600">
                <a:solidFill>
                  <a:schemeClr val="tx1">
                    <a:lumMod val="50000"/>
                    <a:lumOff val="50000"/>
                  </a:schemeClr>
                </a:solidFill>
              </a:defRPr>
            </a:lvl1pPr>
          </a:lstStyle>
          <a:p>
            <a:endParaRPr lang="en-AU"/>
          </a:p>
        </p:txBody>
      </p:sp>
      <p:sp>
        <p:nvSpPr>
          <p:cNvPr id="5" name="Footer Placeholder 4">
            <a:extLst>
              <a:ext uri="{FF2B5EF4-FFF2-40B4-BE49-F238E27FC236}">
                <a16:creationId xmlns:a16="http://schemas.microsoft.com/office/drawing/2014/main" id="{04B5C923-130F-4CE2-B289-D278C823149A}"/>
              </a:ext>
            </a:extLst>
          </p:cNvPr>
          <p:cNvSpPr>
            <a:spLocks noGrp="1"/>
          </p:cNvSpPr>
          <p:nvPr>
            <p:ph type="ftr" sz="quarter" idx="16"/>
          </p:nvPr>
        </p:nvSpPr>
        <p:spPr/>
        <p:txBody>
          <a:bodyPr/>
          <a:lstStyle/>
          <a:p>
            <a:endParaRPr lang="en-AU" noProof="0" dirty="0"/>
          </a:p>
        </p:txBody>
      </p:sp>
      <p:sp>
        <p:nvSpPr>
          <p:cNvPr id="2" name="Date Placeholder 1">
            <a:extLst>
              <a:ext uri="{FF2B5EF4-FFF2-40B4-BE49-F238E27FC236}">
                <a16:creationId xmlns:a16="http://schemas.microsoft.com/office/drawing/2014/main" id="{4D7DFD48-D9BF-48B3-A9D7-3C6A3A54274C}"/>
              </a:ext>
            </a:extLst>
          </p:cNvPr>
          <p:cNvSpPr>
            <a:spLocks noGrp="1"/>
          </p:cNvSpPr>
          <p:nvPr>
            <p:ph type="dt" sz="half" idx="17"/>
          </p:nvPr>
        </p:nvSpPr>
        <p:spPr/>
        <p:txBody>
          <a:bodyPr/>
          <a:lstStyle/>
          <a:p>
            <a:fld id="{15C1EA3C-26E9-4B87-838B-C7B127160328}" type="datetime1">
              <a:rPr lang="en-AU" noProof="0" smtClean="0"/>
              <a:t>4/11/2019</a:t>
            </a:fld>
            <a:endParaRPr lang="en-AU" noProof="0" dirty="0"/>
          </a:p>
        </p:txBody>
      </p:sp>
      <p:sp>
        <p:nvSpPr>
          <p:cNvPr id="6" name="Slide Number Placeholder 5">
            <a:extLst>
              <a:ext uri="{FF2B5EF4-FFF2-40B4-BE49-F238E27FC236}">
                <a16:creationId xmlns:a16="http://schemas.microsoft.com/office/drawing/2014/main" id="{AD733ED0-B8F5-4C9F-94E0-EB548ED1BCA8}"/>
              </a:ext>
            </a:extLst>
          </p:cNvPr>
          <p:cNvSpPr>
            <a:spLocks noGrp="1"/>
          </p:cNvSpPr>
          <p:nvPr>
            <p:ph type="sldNum" sz="quarter" idx="18"/>
          </p:nvPr>
        </p:nvSpPr>
        <p:spPr/>
        <p:txBody>
          <a:bodyPr/>
          <a:lstStyle/>
          <a:p>
            <a:fld id="{DC22DD25-61AE-413C-B4D2-EF2365C9B2E1}" type="slidenum">
              <a:rPr lang="en-AU" noProof="0" smtClean="0"/>
              <a:pPr/>
              <a:t>‹#›</a:t>
            </a:fld>
            <a:endParaRPr lang="en-AU" noProof="0" dirty="0"/>
          </a:p>
        </p:txBody>
      </p:sp>
      <p:sp>
        <p:nvSpPr>
          <p:cNvPr id="7" name="Title 6">
            <a:extLst>
              <a:ext uri="{FF2B5EF4-FFF2-40B4-BE49-F238E27FC236}">
                <a16:creationId xmlns:a16="http://schemas.microsoft.com/office/drawing/2014/main" id="{DCEED350-32B7-42B0-BB65-38963656CC32}"/>
              </a:ext>
            </a:extLst>
          </p:cNvPr>
          <p:cNvSpPr>
            <a:spLocks noGrp="1"/>
          </p:cNvSpPr>
          <p:nvPr>
            <p:ph type="title"/>
          </p:nvPr>
        </p:nvSpPr>
        <p:spPr>
          <a:xfrm>
            <a:off x="1703143" y="395066"/>
            <a:ext cx="4939884" cy="887360"/>
          </a:xfrm>
        </p:spPr>
        <p:txBody>
          <a:bodyPr/>
          <a:lstStyle/>
          <a:p>
            <a:r>
              <a:rPr lang="en-US" dirty="0"/>
              <a:t>Click to edit Master title style</a:t>
            </a:r>
            <a:endParaRPr lang="en-AU" dirty="0"/>
          </a:p>
        </p:txBody>
      </p:sp>
      <p:sp>
        <p:nvSpPr>
          <p:cNvPr id="10" name="Text Placeholder 7">
            <a:extLst>
              <a:ext uri="{FF2B5EF4-FFF2-40B4-BE49-F238E27FC236}">
                <a16:creationId xmlns:a16="http://schemas.microsoft.com/office/drawing/2014/main" id="{DED11DE4-BDCC-4B04-83DD-F89984710137}"/>
              </a:ext>
            </a:extLst>
          </p:cNvPr>
          <p:cNvSpPr>
            <a:spLocks noGrp="1"/>
          </p:cNvSpPr>
          <p:nvPr>
            <p:ph type="body" sz="quarter" idx="13"/>
          </p:nvPr>
        </p:nvSpPr>
        <p:spPr>
          <a:xfrm>
            <a:off x="435429" y="1532415"/>
            <a:ext cx="6207599" cy="4459189"/>
          </a:xfrm>
        </p:spPr>
        <p:txBody>
          <a:bodyPr numCol="3" spcCol="360000"/>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Tree>
    <p:extLst>
      <p:ext uri="{BB962C8B-B14F-4D97-AF65-F5344CB8AC3E}">
        <p14:creationId xmlns:p14="http://schemas.microsoft.com/office/powerpoint/2010/main" val="22273242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two imag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5" name="Footer Placeholder 4">
            <a:extLst>
              <a:ext uri="{FF2B5EF4-FFF2-40B4-BE49-F238E27FC236}">
                <a16:creationId xmlns:a16="http://schemas.microsoft.com/office/drawing/2014/main" id="{84BF7CC0-017F-45FE-92AB-638C82778A12}"/>
              </a:ext>
            </a:extLst>
          </p:cNvPr>
          <p:cNvSpPr>
            <a:spLocks noGrp="1"/>
          </p:cNvSpPr>
          <p:nvPr>
            <p:ph type="ftr" sz="quarter" idx="17"/>
          </p:nvPr>
        </p:nvSpPr>
        <p:spPr/>
        <p:txBody>
          <a:bodyPr/>
          <a:lstStyle/>
          <a:p>
            <a:endParaRPr lang="en-AU" noProof="0" dirty="0"/>
          </a:p>
        </p:txBody>
      </p:sp>
      <p:sp>
        <p:nvSpPr>
          <p:cNvPr id="10" name="Picture Placeholder 8">
            <a:extLst>
              <a:ext uri="{FF2B5EF4-FFF2-40B4-BE49-F238E27FC236}">
                <a16:creationId xmlns:a16="http://schemas.microsoft.com/office/drawing/2014/main" id="{A1F29DD1-6FAA-4BEE-B43A-B8999F1B416E}"/>
              </a:ext>
            </a:extLst>
          </p:cNvPr>
          <p:cNvSpPr>
            <a:spLocks noGrp="1"/>
          </p:cNvSpPr>
          <p:nvPr>
            <p:ph type="pic" sz="quarter" idx="14"/>
          </p:nvPr>
        </p:nvSpPr>
        <p:spPr>
          <a:xfrm>
            <a:off x="6929163" y="433470"/>
            <a:ext cx="4684877" cy="2780502"/>
          </a:xfrm>
          <a:solidFill>
            <a:schemeClr val="bg1">
              <a:lumMod val="85000"/>
            </a:schemeClr>
          </a:solidFill>
        </p:spPr>
        <p:txBody>
          <a:bodyPr>
            <a:normAutofit/>
          </a:bodyPr>
          <a:lstStyle>
            <a:lvl1pPr rtl="0">
              <a:defRPr sz="1600">
                <a:solidFill>
                  <a:schemeClr val="tx1">
                    <a:lumMod val="50000"/>
                    <a:lumOff val="50000"/>
                  </a:schemeClr>
                </a:solidFill>
              </a:defRPr>
            </a:lvl1pPr>
          </a:lstStyle>
          <a:p>
            <a:endParaRPr lang="en-AU"/>
          </a:p>
        </p:txBody>
      </p:sp>
      <p:sp>
        <p:nvSpPr>
          <p:cNvPr id="11" name="Picture Placeholder 8">
            <a:extLst>
              <a:ext uri="{FF2B5EF4-FFF2-40B4-BE49-F238E27FC236}">
                <a16:creationId xmlns:a16="http://schemas.microsoft.com/office/drawing/2014/main" id="{A3687504-E455-4F46-8F9B-4AE440FBD996}"/>
              </a:ext>
            </a:extLst>
          </p:cNvPr>
          <p:cNvSpPr>
            <a:spLocks noGrp="1"/>
          </p:cNvSpPr>
          <p:nvPr>
            <p:ph type="pic" sz="quarter" idx="15"/>
          </p:nvPr>
        </p:nvSpPr>
        <p:spPr>
          <a:xfrm>
            <a:off x="6929163" y="3394578"/>
            <a:ext cx="4684877" cy="2777931"/>
          </a:xfrm>
          <a:solidFill>
            <a:schemeClr val="bg1">
              <a:lumMod val="85000"/>
            </a:schemeClr>
          </a:solidFill>
        </p:spPr>
        <p:txBody>
          <a:bodyPr>
            <a:normAutofit/>
          </a:bodyPr>
          <a:lstStyle>
            <a:lvl1pPr rtl="0">
              <a:defRPr sz="1600">
                <a:solidFill>
                  <a:schemeClr val="tx1">
                    <a:lumMod val="50000"/>
                    <a:lumOff val="50000"/>
                  </a:schemeClr>
                </a:solidFill>
              </a:defRPr>
            </a:lvl1pPr>
          </a:lstStyle>
          <a:p>
            <a:endParaRPr lang="en-AU"/>
          </a:p>
        </p:txBody>
      </p:sp>
      <p:sp>
        <p:nvSpPr>
          <p:cNvPr id="2" name="Date Placeholder 1">
            <a:extLst>
              <a:ext uri="{FF2B5EF4-FFF2-40B4-BE49-F238E27FC236}">
                <a16:creationId xmlns:a16="http://schemas.microsoft.com/office/drawing/2014/main" id="{0B4FE603-7A7F-4556-8741-3C4C015FAE3E}"/>
              </a:ext>
            </a:extLst>
          </p:cNvPr>
          <p:cNvSpPr>
            <a:spLocks noGrp="1"/>
          </p:cNvSpPr>
          <p:nvPr>
            <p:ph type="dt" sz="half" idx="18"/>
          </p:nvPr>
        </p:nvSpPr>
        <p:spPr/>
        <p:txBody>
          <a:bodyPr/>
          <a:lstStyle/>
          <a:p>
            <a:fld id="{15C1EA3C-26E9-4B87-838B-C7B127160328}" type="datetime1">
              <a:rPr lang="en-AU" noProof="0" smtClean="0"/>
              <a:t>4/11/2019</a:t>
            </a:fld>
            <a:endParaRPr lang="en-AU" noProof="0" dirty="0"/>
          </a:p>
        </p:txBody>
      </p:sp>
      <p:sp>
        <p:nvSpPr>
          <p:cNvPr id="6" name="Slide Number Placeholder 5">
            <a:extLst>
              <a:ext uri="{FF2B5EF4-FFF2-40B4-BE49-F238E27FC236}">
                <a16:creationId xmlns:a16="http://schemas.microsoft.com/office/drawing/2014/main" id="{9C9C821A-4A74-4340-B6D8-28417BF9AF3D}"/>
              </a:ext>
            </a:extLst>
          </p:cNvPr>
          <p:cNvSpPr>
            <a:spLocks noGrp="1"/>
          </p:cNvSpPr>
          <p:nvPr>
            <p:ph type="sldNum" sz="quarter" idx="19"/>
          </p:nvPr>
        </p:nvSpPr>
        <p:spPr/>
        <p:txBody>
          <a:bodyPr/>
          <a:lstStyle/>
          <a:p>
            <a:fld id="{DC22DD25-61AE-413C-B4D2-EF2365C9B2E1}" type="slidenum">
              <a:rPr lang="en-AU" noProof="0" smtClean="0"/>
              <a:pPr/>
              <a:t>‹#›</a:t>
            </a:fld>
            <a:endParaRPr lang="en-AU" noProof="0" dirty="0"/>
          </a:p>
        </p:txBody>
      </p:sp>
      <p:sp>
        <p:nvSpPr>
          <p:cNvPr id="7" name="Title 6">
            <a:extLst>
              <a:ext uri="{FF2B5EF4-FFF2-40B4-BE49-F238E27FC236}">
                <a16:creationId xmlns:a16="http://schemas.microsoft.com/office/drawing/2014/main" id="{59238B4B-DD03-4F25-95D1-5D5174C71856}"/>
              </a:ext>
            </a:extLst>
          </p:cNvPr>
          <p:cNvSpPr>
            <a:spLocks noGrp="1"/>
          </p:cNvSpPr>
          <p:nvPr>
            <p:ph type="title"/>
          </p:nvPr>
        </p:nvSpPr>
        <p:spPr>
          <a:xfrm>
            <a:off x="1703143" y="395066"/>
            <a:ext cx="4939884" cy="887360"/>
          </a:xfrm>
        </p:spPr>
        <p:txBody>
          <a:bodyPr/>
          <a:lstStyle/>
          <a:p>
            <a:r>
              <a:rPr lang="en-US" dirty="0"/>
              <a:t>Click to edit Master title style</a:t>
            </a:r>
            <a:endParaRPr lang="en-AU" dirty="0"/>
          </a:p>
        </p:txBody>
      </p:sp>
      <p:sp>
        <p:nvSpPr>
          <p:cNvPr id="13" name="Text Placeholder 7">
            <a:extLst>
              <a:ext uri="{FF2B5EF4-FFF2-40B4-BE49-F238E27FC236}">
                <a16:creationId xmlns:a16="http://schemas.microsoft.com/office/drawing/2014/main" id="{1F1C1AD6-57FB-4A99-90C9-99E631985448}"/>
              </a:ext>
            </a:extLst>
          </p:cNvPr>
          <p:cNvSpPr>
            <a:spLocks noGrp="1"/>
          </p:cNvSpPr>
          <p:nvPr>
            <p:ph type="body" sz="quarter" idx="13"/>
          </p:nvPr>
        </p:nvSpPr>
        <p:spPr>
          <a:xfrm>
            <a:off x="435429" y="1532415"/>
            <a:ext cx="6207599" cy="4459189"/>
          </a:xfrm>
        </p:spPr>
        <p:txBody>
          <a:bodyPr numCol="3" spcCol="360000"/>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Tree>
    <p:extLst>
      <p:ext uri="{BB962C8B-B14F-4D97-AF65-F5344CB8AC3E}">
        <p14:creationId xmlns:p14="http://schemas.microsoft.com/office/powerpoint/2010/main" val="13127173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three imag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5" name="Footer Placeholder 4">
            <a:extLst>
              <a:ext uri="{FF2B5EF4-FFF2-40B4-BE49-F238E27FC236}">
                <a16:creationId xmlns:a16="http://schemas.microsoft.com/office/drawing/2014/main" id="{C0DA04E8-A36A-4835-AEDD-DEE7F9EE0FA4}"/>
              </a:ext>
            </a:extLst>
          </p:cNvPr>
          <p:cNvSpPr>
            <a:spLocks noGrp="1"/>
          </p:cNvSpPr>
          <p:nvPr>
            <p:ph type="ftr" sz="quarter" idx="18"/>
          </p:nvPr>
        </p:nvSpPr>
        <p:spPr/>
        <p:txBody>
          <a:bodyPr/>
          <a:lstStyle/>
          <a:p>
            <a:endParaRPr lang="en-AU" noProof="0" dirty="0"/>
          </a:p>
        </p:txBody>
      </p:sp>
      <p:sp>
        <p:nvSpPr>
          <p:cNvPr id="10" name="Picture Placeholder 8">
            <a:extLst>
              <a:ext uri="{FF2B5EF4-FFF2-40B4-BE49-F238E27FC236}">
                <a16:creationId xmlns:a16="http://schemas.microsoft.com/office/drawing/2014/main" id="{9DEF6447-519D-45F9-9773-AF61F817C919}"/>
              </a:ext>
            </a:extLst>
          </p:cNvPr>
          <p:cNvSpPr>
            <a:spLocks noGrp="1"/>
          </p:cNvSpPr>
          <p:nvPr>
            <p:ph type="pic" sz="quarter" idx="14"/>
          </p:nvPr>
        </p:nvSpPr>
        <p:spPr>
          <a:xfrm>
            <a:off x="6929160" y="433470"/>
            <a:ext cx="2340000" cy="2780503"/>
          </a:xfrm>
          <a:solidFill>
            <a:schemeClr val="bg1">
              <a:lumMod val="85000"/>
            </a:schemeClr>
          </a:solidFill>
        </p:spPr>
        <p:txBody>
          <a:bodyPr>
            <a:normAutofit/>
          </a:bodyPr>
          <a:lstStyle>
            <a:lvl1pPr rtl="0">
              <a:defRPr sz="1600">
                <a:solidFill>
                  <a:schemeClr val="tx1">
                    <a:lumMod val="50000"/>
                    <a:lumOff val="50000"/>
                  </a:schemeClr>
                </a:solidFill>
              </a:defRPr>
            </a:lvl1pPr>
          </a:lstStyle>
          <a:p>
            <a:endParaRPr lang="en-AU"/>
          </a:p>
        </p:txBody>
      </p:sp>
      <p:sp>
        <p:nvSpPr>
          <p:cNvPr id="11" name="Picture Placeholder 8">
            <a:extLst>
              <a:ext uri="{FF2B5EF4-FFF2-40B4-BE49-F238E27FC236}">
                <a16:creationId xmlns:a16="http://schemas.microsoft.com/office/drawing/2014/main" id="{C291B416-FB90-4940-BDFE-C255C40BD7C4}"/>
              </a:ext>
            </a:extLst>
          </p:cNvPr>
          <p:cNvSpPr>
            <a:spLocks noGrp="1"/>
          </p:cNvSpPr>
          <p:nvPr>
            <p:ph type="pic" sz="quarter" idx="15"/>
          </p:nvPr>
        </p:nvSpPr>
        <p:spPr>
          <a:xfrm>
            <a:off x="6929163" y="3394578"/>
            <a:ext cx="4684877" cy="2777930"/>
          </a:xfrm>
          <a:solidFill>
            <a:schemeClr val="bg1">
              <a:lumMod val="85000"/>
            </a:schemeClr>
          </a:solidFill>
        </p:spPr>
        <p:txBody>
          <a:bodyPr>
            <a:normAutofit/>
          </a:bodyPr>
          <a:lstStyle>
            <a:lvl1pPr rtl="0">
              <a:defRPr sz="1600">
                <a:solidFill>
                  <a:schemeClr val="tx1">
                    <a:lumMod val="50000"/>
                    <a:lumOff val="50000"/>
                  </a:schemeClr>
                </a:solidFill>
              </a:defRPr>
            </a:lvl1pPr>
          </a:lstStyle>
          <a:p>
            <a:endParaRPr lang="en-AU"/>
          </a:p>
        </p:txBody>
      </p:sp>
      <p:sp>
        <p:nvSpPr>
          <p:cNvPr id="12" name="Picture Placeholder 8">
            <a:extLst>
              <a:ext uri="{FF2B5EF4-FFF2-40B4-BE49-F238E27FC236}">
                <a16:creationId xmlns:a16="http://schemas.microsoft.com/office/drawing/2014/main" id="{EF5584CB-3A4B-4BB0-A57B-9DF2D782649F}"/>
              </a:ext>
            </a:extLst>
          </p:cNvPr>
          <p:cNvSpPr>
            <a:spLocks noGrp="1"/>
          </p:cNvSpPr>
          <p:nvPr>
            <p:ph type="pic" sz="quarter" idx="16"/>
          </p:nvPr>
        </p:nvSpPr>
        <p:spPr>
          <a:xfrm>
            <a:off x="9490155" y="433470"/>
            <a:ext cx="2123884" cy="2780503"/>
          </a:xfrm>
          <a:solidFill>
            <a:schemeClr val="bg1">
              <a:lumMod val="85000"/>
            </a:schemeClr>
          </a:solidFill>
        </p:spPr>
        <p:txBody>
          <a:bodyPr>
            <a:normAutofit/>
          </a:bodyPr>
          <a:lstStyle>
            <a:lvl1pPr rtl="0">
              <a:defRPr sz="1600">
                <a:solidFill>
                  <a:schemeClr val="tx1">
                    <a:lumMod val="50000"/>
                    <a:lumOff val="50000"/>
                  </a:schemeClr>
                </a:solidFill>
              </a:defRPr>
            </a:lvl1pPr>
          </a:lstStyle>
          <a:p>
            <a:endParaRPr lang="en-AU"/>
          </a:p>
        </p:txBody>
      </p:sp>
      <p:sp>
        <p:nvSpPr>
          <p:cNvPr id="2" name="Date Placeholder 1">
            <a:extLst>
              <a:ext uri="{FF2B5EF4-FFF2-40B4-BE49-F238E27FC236}">
                <a16:creationId xmlns:a16="http://schemas.microsoft.com/office/drawing/2014/main" id="{0BCF4CFB-94EB-4F60-8154-AAA3865FB97D}"/>
              </a:ext>
            </a:extLst>
          </p:cNvPr>
          <p:cNvSpPr>
            <a:spLocks noGrp="1"/>
          </p:cNvSpPr>
          <p:nvPr>
            <p:ph type="dt" sz="half" idx="19"/>
          </p:nvPr>
        </p:nvSpPr>
        <p:spPr/>
        <p:txBody>
          <a:bodyPr/>
          <a:lstStyle/>
          <a:p>
            <a:fld id="{15C1EA3C-26E9-4B87-838B-C7B127160328}" type="datetime1">
              <a:rPr lang="en-AU" noProof="0" smtClean="0"/>
              <a:t>4/11/2019</a:t>
            </a:fld>
            <a:endParaRPr lang="en-AU" noProof="0" dirty="0"/>
          </a:p>
        </p:txBody>
      </p:sp>
      <p:sp>
        <p:nvSpPr>
          <p:cNvPr id="6" name="Slide Number Placeholder 5">
            <a:extLst>
              <a:ext uri="{FF2B5EF4-FFF2-40B4-BE49-F238E27FC236}">
                <a16:creationId xmlns:a16="http://schemas.microsoft.com/office/drawing/2014/main" id="{55436573-7F8A-4B25-A79D-864DF56FF429}"/>
              </a:ext>
            </a:extLst>
          </p:cNvPr>
          <p:cNvSpPr>
            <a:spLocks noGrp="1"/>
          </p:cNvSpPr>
          <p:nvPr>
            <p:ph type="sldNum" sz="quarter" idx="20"/>
          </p:nvPr>
        </p:nvSpPr>
        <p:spPr/>
        <p:txBody>
          <a:bodyPr/>
          <a:lstStyle/>
          <a:p>
            <a:fld id="{DC22DD25-61AE-413C-B4D2-EF2365C9B2E1}" type="slidenum">
              <a:rPr lang="en-AU" noProof="0" smtClean="0"/>
              <a:pPr/>
              <a:t>‹#›</a:t>
            </a:fld>
            <a:endParaRPr lang="en-AU" noProof="0" dirty="0"/>
          </a:p>
        </p:txBody>
      </p:sp>
      <p:sp>
        <p:nvSpPr>
          <p:cNvPr id="14" name="Text Placeholder 7">
            <a:extLst>
              <a:ext uri="{FF2B5EF4-FFF2-40B4-BE49-F238E27FC236}">
                <a16:creationId xmlns:a16="http://schemas.microsoft.com/office/drawing/2014/main" id="{2D1623E0-2588-463F-8531-2F3DD18325C6}"/>
              </a:ext>
            </a:extLst>
          </p:cNvPr>
          <p:cNvSpPr>
            <a:spLocks noGrp="1"/>
          </p:cNvSpPr>
          <p:nvPr>
            <p:ph type="body" sz="quarter" idx="13"/>
          </p:nvPr>
        </p:nvSpPr>
        <p:spPr>
          <a:xfrm>
            <a:off x="435429" y="1532415"/>
            <a:ext cx="6207599" cy="4459189"/>
          </a:xfrm>
        </p:spPr>
        <p:txBody>
          <a:bodyPr numCol="3" spcCol="360000"/>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7" name="Title 6">
            <a:extLst>
              <a:ext uri="{FF2B5EF4-FFF2-40B4-BE49-F238E27FC236}">
                <a16:creationId xmlns:a16="http://schemas.microsoft.com/office/drawing/2014/main" id="{06857E19-65F3-46A2-914C-544211AA8825}"/>
              </a:ext>
            </a:extLst>
          </p:cNvPr>
          <p:cNvSpPr>
            <a:spLocks noGrp="1"/>
          </p:cNvSpPr>
          <p:nvPr>
            <p:ph type="title"/>
          </p:nvPr>
        </p:nvSpPr>
        <p:spPr>
          <a:xfrm>
            <a:off x="1703143" y="395066"/>
            <a:ext cx="4939884" cy="887360"/>
          </a:xfrm>
        </p:spPr>
        <p:txBody>
          <a:bodyPr/>
          <a:lstStyle/>
          <a:p>
            <a:r>
              <a:rPr lang="en-US" dirty="0"/>
              <a:t>Click to edit Master title style</a:t>
            </a:r>
            <a:endParaRPr lang="en-AU" dirty="0"/>
          </a:p>
        </p:txBody>
      </p:sp>
    </p:spTree>
    <p:extLst>
      <p:ext uri="{BB962C8B-B14F-4D97-AF65-F5344CB8AC3E}">
        <p14:creationId xmlns:p14="http://schemas.microsoft.com/office/powerpoint/2010/main" val="14806986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four imag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749F30-B44D-43F1-B0D5-603E1F271B81}"/>
              </a:ext>
            </a:extLst>
          </p:cNvPr>
          <p:cNvSpPr/>
          <p:nvPr userDrawn="1"/>
        </p:nvSpPr>
        <p:spPr>
          <a:xfrm>
            <a:off x="10839550" y="101089"/>
            <a:ext cx="1245239" cy="1364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5" name="Footer Placeholder 4">
            <a:extLst>
              <a:ext uri="{FF2B5EF4-FFF2-40B4-BE49-F238E27FC236}">
                <a16:creationId xmlns:a16="http://schemas.microsoft.com/office/drawing/2014/main" id="{7FCC5649-0B68-4930-83FB-57F771940674}"/>
              </a:ext>
            </a:extLst>
          </p:cNvPr>
          <p:cNvSpPr>
            <a:spLocks noGrp="1"/>
          </p:cNvSpPr>
          <p:nvPr>
            <p:ph type="ftr" sz="quarter" idx="19"/>
          </p:nvPr>
        </p:nvSpPr>
        <p:spPr/>
        <p:txBody>
          <a:bodyPr/>
          <a:lstStyle/>
          <a:p>
            <a:endParaRPr lang="en-AU" noProof="0" dirty="0"/>
          </a:p>
        </p:txBody>
      </p:sp>
      <p:sp>
        <p:nvSpPr>
          <p:cNvPr id="10" name="Picture Placeholder 8">
            <a:extLst>
              <a:ext uri="{FF2B5EF4-FFF2-40B4-BE49-F238E27FC236}">
                <a16:creationId xmlns:a16="http://schemas.microsoft.com/office/drawing/2014/main" id="{B921B241-7BAA-4A6B-9633-2A61DDF2AA99}"/>
              </a:ext>
            </a:extLst>
          </p:cNvPr>
          <p:cNvSpPr>
            <a:spLocks noGrp="1"/>
          </p:cNvSpPr>
          <p:nvPr>
            <p:ph type="pic" sz="quarter" idx="14"/>
          </p:nvPr>
        </p:nvSpPr>
        <p:spPr>
          <a:xfrm>
            <a:off x="6929160" y="433470"/>
            <a:ext cx="2340000" cy="2777931"/>
          </a:xfrm>
          <a:solidFill>
            <a:schemeClr val="bg1">
              <a:lumMod val="85000"/>
            </a:schemeClr>
          </a:solidFill>
        </p:spPr>
        <p:txBody>
          <a:bodyPr>
            <a:normAutofit/>
          </a:bodyPr>
          <a:lstStyle>
            <a:lvl1pPr rtl="0">
              <a:defRPr sz="1600">
                <a:solidFill>
                  <a:schemeClr val="tx1">
                    <a:lumMod val="50000"/>
                    <a:lumOff val="50000"/>
                  </a:schemeClr>
                </a:solidFill>
              </a:defRPr>
            </a:lvl1pPr>
          </a:lstStyle>
          <a:p>
            <a:endParaRPr lang="en-AU"/>
          </a:p>
        </p:txBody>
      </p:sp>
      <p:sp>
        <p:nvSpPr>
          <p:cNvPr id="11" name="Picture Placeholder 8">
            <a:extLst>
              <a:ext uri="{FF2B5EF4-FFF2-40B4-BE49-F238E27FC236}">
                <a16:creationId xmlns:a16="http://schemas.microsoft.com/office/drawing/2014/main" id="{34FC4E2F-3482-475A-BFAF-CE73E835F863}"/>
              </a:ext>
            </a:extLst>
          </p:cNvPr>
          <p:cNvSpPr>
            <a:spLocks noGrp="1"/>
          </p:cNvSpPr>
          <p:nvPr>
            <p:ph type="pic" sz="quarter" idx="15"/>
          </p:nvPr>
        </p:nvSpPr>
        <p:spPr>
          <a:xfrm>
            <a:off x="6929163" y="3394578"/>
            <a:ext cx="4684877" cy="2775359"/>
          </a:xfrm>
          <a:solidFill>
            <a:schemeClr val="bg1">
              <a:lumMod val="85000"/>
            </a:schemeClr>
          </a:solidFill>
        </p:spPr>
        <p:txBody>
          <a:bodyPr>
            <a:normAutofit/>
          </a:bodyPr>
          <a:lstStyle>
            <a:lvl1pPr rtl="0">
              <a:defRPr sz="1600">
                <a:solidFill>
                  <a:schemeClr val="tx1">
                    <a:lumMod val="50000"/>
                    <a:lumOff val="50000"/>
                  </a:schemeClr>
                </a:solidFill>
              </a:defRPr>
            </a:lvl1pPr>
          </a:lstStyle>
          <a:p>
            <a:endParaRPr lang="en-AU"/>
          </a:p>
        </p:txBody>
      </p:sp>
      <p:sp>
        <p:nvSpPr>
          <p:cNvPr id="12" name="Picture Placeholder 8">
            <a:extLst>
              <a:ext uri="{FF2B5EF4-FFF2-40B4-BE49-F238E27FC236}">
                <a16:creationId xmlns:a16="http://schemas.microsoft.com/office/drawing/2014/main" id="{396862FE-122B-4B7A-9AD2-26E3DE53E838}"/>
              </a:ext>
            </a:extLst>
          </p:cNvPr>
          <p:cNvSpPr>
            <a:spLocks noGrp="1"/>
          </p:cNvSpPr>
          <p:nvPr>
            <p:ph type="pic" sz="quarter" idx="16"/>
          </p:nvPr>
        </p:nvSpPr>
        <p:spPr>
          <a:xfrm>
            <a:off x="9490155" y="433478"/>
            <a:ext cx="2123884" cy="1322423"/>
          </a:xfrm>
          <a:solidFill>
            <a:schemeClr val="bg1">
              <a:lumMod val="85000"/>
            </a:schemeClr>
          </a:solidFill>
        </p:spPr>
        <p:txBody>
          <a:bodyPr>
            <a:normAutofit/>
          </a:bodyPr>
          <a:lstStyle>
            <a:lvl1pPr rtl="0">
              <a:defRPr sz="1600">
                <a:solidFill>
                  <a:schemeClr val="tx1">
                    <a:lumMod val="50000"/>
                    <a:lumOff val="50000"/>
                  </a:schemeClr>
                </a:solidFill>
              </a:defRPr>
            </a:lvl1pPr>
          </a:lstStyle>
          <a:p>
            <a:endParaRPr lang="en-AU"/>
          </a:p>
        </p:txBody>
      </p:sp>
      <p:sp>
        <p:nvSpPr>
          <p:cNvPr id="13" name="Picture Placeholder 8">
            <a:extLst>
              <a:ext uri="{FF2B5EF4-FFF2-40B4-BE49-F238E27FC236}">
                <a16:creationId xmlns:a16="http://schemas.microsoft.com/office/drawing/2014/main" id="{8E853F41-2336-49B8-B29E-BB38CE8386A6}"/>
              </a:ext>
            </a:extLst>
          </p:cNvPr>
          <p:cNvSpPr>
            <a:spLocks noGrp="1"/>
          </p:cNvSpPr>
          <p:nvPr>
            <p:ph type="pic" sz="quarter" idx="17"/>
          </p:nvPr>
        </p:nvSpPr>
        <p:spPr>
          <a:xfrm>
            <a:off x="9490155" y="1939079"/>
            <a:ext cx="2123884" cy="1272321"/>
          </a:xfrm>
          <a:solidFill>
            <a:schemeClr val="bg1">
              <a:lumMod val="85000"/>
            </a:schemeClr>
          </a:solidFill>
        </p:spPr>
        <p:txBody>
          <a:bodyPr>
            <a:normAutofit/>
          </a:bodyPr>
          <a:lstStyle>
            <a:lvl1pPr rtl="0">
              <a:defRPr sz="1600">
                <a:solidFill>
                  <a:schemeClr val="tx1">
                    <a:lumMod val="50000"/>
                    <a:lumOff val="50000"/>
                  </a:schemeClr>
                </a:solidFill>
              </a:defRPr>
            </a:lvl1pPr>
          </a:lstStyle>
          <a:p>
            <a:endParaRPr lang="en-AU"/>
          </a:p>
        </p:txBody>
      </p:sp>
      <p:sp>
        <p:nvSpPr>
          <p:cNvPr id="2" name="Date Placeholder 1">
            <a:extLst>
              <a:ext uri="{FF2B5EF4-FFF2-40B4-BE49-F238E27FC236}">
                <a16:creationId xmlns:a16="http://schemas.microsoft.com/office/drawing/2014/main" id="{9C1651A0-3447-440B-BA41-DE79B796195E}"/>
              </a:ext>
            </a:extLst>
          </p:cNvPr>
          <p:cNvSpPr>
            <a:spLocks noGrp="1"/>
          </p:cNvSpPr>
          <p:nvPr>
            <p:ph type="dt" sz="half" idx="20"/>
          </p:nvPr>
        </p:nvSpPr>
        <p:spPr/>
        <p:txBody>
          <a:bodyPr/>
          <a:lstStyle/>
          <a:p>
            <a:fld id="{15C1EA3C-26E9-4B87-838B-C7B127160328}" type="datetime1">
              <a:rPr lang="en-AU" noProof="0" smtClean="0"/>
              <a:t>4/11/2019</a:t>
            </a:fld>
            <a:endParaRPr lang="en-AU" noProof="0" dirty="0"/>
          </a:p>
        </p:txBody>
      </p:sp>
      <p:sp>
        <p:nvSpPr>
          <p:cNvPr id="6" name="Slide Number Placeholder 5">
            <a:extLst>
              <a:ext uri="{FF2B5EF4-FFF2-40B4-BE49-F238E27FC236}">
                <a16:creationId xmlns:a16="http://schemas.microsoft.com/office/drawing/2014/main" id="{D979881C-B273-486B-BCC6-37E5F3DF9EEA}"/>
              </a:ext>
            </a:extLst>
          </p:cNvPr>
          <p:cNvSpPr>
            <a:spLocks noGrp="1"/>
          </p:cNvSpPr>
          <p:nvPr>
            <p:ph type="sldNum" sz="quarter" idx="21"/>
          </p:nvPr>
        </p:nvSpPr>
        <p:spPr/>
        <p:txBody>
          <a:bodyPr/>
          <a:lstStyle/>
          <a:p>
            <a:fld id="{DC22DD25-61AE-413C-B4D2-EF2365C9B2E1}" type="slidenum">
              <a:rPr lang="en-AU" noProof="0" smtClean="0"/>
              <a:pPr/>
              <a:t>‹#›</a:t>
            </a:fld>
            <a:endParaRPr lang="en-AU" noProof="0" dirty="0"/>
          </a:p>
        </p:txBody>
      </p:sp>
      <p:sp>
        <p:nvSpPr>
          <p:cNvPr id="16" name="Text Placeholder 7">
            <a:extLst>
              <a:ext uri="{FF2B5EF4-FFF2-40B4-BE49-F238E27FC236}">
                <a16:creationId xmlns:a16="http://schemas.microsoft.com/office/drawing/2014/main" id="{0353FBE8-4A9D-44AD-97E6-79C7C0129BA9}"/>
              </a:ext>
            </a:extLst>
          </p:cNvPr>
          <p:cNvSpPr>
            <a:spLocks noGrp="1"/>
          </p:cNvSpPr>
          <p:nvPr>
            <p:ph type="body" sz="quarter" idx="13"/>
          </p:nvPr>
        </p:nvSpPr>
        <p:spPr>
          <a:xfrm>
            <a:off x="435429" y="1532415"/>
            <a:ext cx="6207599" cy="4459189"/>
          </a:xfrm>
        </p:spPr>
        <p:txBody>
          <a:bodyPr numCol="3" spcCol="360000"/>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7" name="Title 6">
            <a:extLst>
              <a:ext uri="{FF2B5EF4-FFF2-40B4-BE49-F238E27FC236}">
                <a16:creationId xmlns:a16="http://schemas.microsoft.com/office/drawing/2014/main" id="{51496A29-E647-41E5-B218-AE726B752E4F}"/>
              </a:ext>
            </a:extLst>
          </p:cNvPr>
          <p:cNvSpPr>
            <a:spLocks noGrp="1"/>
          </p:cNvSpPr>
          <p:nvPr>
            <p:ph type="title"/>
          </p:nvPr>
        </p:nvSpPr>
        <p:spPr>
          <a:xfrm>
            <a:off x="1703143" y="395066"/>
            <a:ext cx="4939884" cy="887360"/>
          </a:xfrm>
        </p:spPr>
        <p:txBody>
          <a:bodyPr/>
          <a:lstStyle/>
          <a:p>
            <a:r>
              <a:rPr lang="en-US" dirty="0"/>
              <a:t>Click to edit Master title style</a:t>
            </a:r>
            <a:endParaRPr lang="en-AU" dirty="0"/>
          </a:p>
        </p:txBody>
      </p:sp>
    </p:spTree>
    <p:extLst>
      <p:ext uri="{BB962C8B-B14F-4D97-AF65-F5344CB8AC3E}">
        <p14:creationId xmlns:p14="http://schemas.microsoft.com/office/powerpoint/2010/main" val="4485854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One image">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FB7B2F44-A34E-4BDB-8326-B94F549DC794}"/>
              </a:ext>
            </a:extLst>
          </p:cNvPr>
          <p:cNvSpPr>
            <a:spLocks noGrp="1"/>
          </p:cNvSpPr>
          <p:nvPr>
            <p:ph type="pic" sz="quarter" idx="14"/>
          </p:nvPr>
        </p:nvSpPr>
        <p:spPr>
          <a:xfrm>
            <a:off x="577961" y="433473"/>
            <a:ext cx="11036088" cy="5991061"/>
          </a:xfrm>
          <a:solidFill>
            <a:schemeClr val="bg1">
              <a:lumMod val="85000"/>
            </a:schemeClr>
          </a:solidFill>
        </p:spPr>
        <p:txBody>
          <a:bodyPr lIns="936000" tIns="180000" rIns="180000" bIns="180000">
            <a:normAutofit/>
          </a:bodyPr>
          <a:lstStyle>
            <a:lvl1pPr algn="l" rtl="0">
              <a:defRPr sz="1600">
                <a:solidFill>
                  <a:schemeClr val="tx1">
                    <a:lumMod val="50000"/>
                    <a:lumOff val="50000"/>
                  </a:schemeClr>
                </a:solidFill>
              </a:defRPr>
            </a:lvl1pPr>
          </a:lstStyle>
          <a:p>
            <a:endParaRPr lang="en-AU"/>
          </a:p>
        </p:txBody>
      </p:sp>
      <p:sp>
        <p:nvSpPr>
          <p:cNvPr id="8" name="Text Placeholder 135">
            <a:extLst>
              <a:ext uri="{FF2B5EF4-FFF2-40B4-BE49-F238E27FC236}">
                <a16:creationId xmlns:a16="http://schemas.microsoft.com/office/drawing/2014/main" id="{E20295C6-A408-4E4E-8D9C-C68C7FB5D22E}"/>
              </a:ext>
            </a:extLst>
          </p:cNvPr>
          <p:cNvSpPr>
            <a:spLocks noGrp="1" noChangeAspect="1"/>
          </p:cNvSpPr>
          <p:nvPr>
            <p:ph type="body" sz="quarter" idx="15" hasCustomPrompt="1"/>
          </p:nvPr>
        </p:nvSpPr>
        <p:spPr>
          <a:xfrm>
            <a:off x="577960" y="433470"/>
            <a:ext cx="960000" cy="720000"/>
          </a:xfrm>
          <a:blipFill dpi="0" rotWithShape="1">
            <a:blip r:embed="rId2" cstate="screen">
              <a:extLst>
                <a:ext uri="{28A0092B-C50C-407E-A947-70E740481C1C}">
                  <a14:useLocalDpi xmlns:a14="http://schemas.microsoft.com/office/drawing/2010/main"/>
                </a:ext>
              </a:extLst>
            </a:blip>
            <a:srcRect/>
            <a:stretch>
              <a:fillRect/>
            </a:stretch>
          </a:blipFill>
        </p:spPr>
        <p:txBody>
          <a:bodyPr>
            <a:normAutofit/>
          </a:bodyPr>
          <a:lstStyle>
            <a:lvl1pPr>
              <a:defRPr sz="200">
                <a:solidFill>
                  <a:schemeClr val="tx2"/>
                </a:solidFill>
              </a:defRPr>
            </a:lvl1pPr>
            <a:lvl2pPr marL="0" indent="0">
              <a:defRPr sz="200">
                <a:solidFill>
                  <a:schemeClr val="tx2"/>
                </a:solidFill>
              </a:defRPr>
            </a:lvl2pPr>
            <a:lvl3pPr marL="0" indent="0">
              <a:defRPr sz="200">
                <a:solidFill>
                  <a:schemeClr val="tx2"/>
                </a:solidFill>
              </a:defRPr>
            </a:lvl3pPr>
            <a:lvl4pPr>
              <a:defRPr sz="200">
                <a:solidFill>
                  <a:schemeClr val="tx2"/>
                </a:solidFill>
              </a:defRPr>
            </a:lvl4pPr>
            <a:lvl5pPr>
              <a:defRPr sz="200">
                <a:solidFill>
                  <a:schemeClr val="tx2"/>
                </a:solidFill>
              </a:defRPr>
            </a:lvl5pPr>
            <a:lvl6pPr>
              <a:defRPr sz="200">
                <a:solidFill>
                  <a:schemeClr val="tx2"/>
                </a:solidFill>
              </a:defRPr>
            </a:lvl6pPr>
            <a:lvl7pPr>
              <a:defRPr sz="200">
                <a:solidFill>
                  <a:schemeClr val="tx2"/>
                </a:solidFill>
              </a:defRPr>
            </a:lvl7pPr>
            <a:lvl8pPr>
              <a:defRPr sz="200">
                <a:solidFill>
                  <a:schemeClr val="tx2"/>
                </a:solidFill>
              </a:defRPr>
            </a:lvl8pPr>
            <a:lvl9pPr>
              <a:defRPr sz="200">
                <a:solidFill>
                  <a:schemeClr val="tx2"/>
                </a:solidFill>
              </a:defRPr>
            </a:lvl9pPr>
          </a:lstStyle>
          <a:p>
            <a:pPr lvl="0"/>
            <a:r>
              <a:rPr lang="en-AU" noProof="0"/>
              <a:t>       </a:t>
            </a:r>
          </a:p>
        </p:txBody>
      </p:sp>
      <p:sp>
        <p:nvSpPr>
          <p:cNvPr id="129" name="Text Placeholder 140">
            <a:extLst>
              <a:ext uri="{FF2B5EF4-FFF2-40B4-BE49-F238E27FC236}">
                <a16:creationId xmlns:a16="http://schemas.microsoft.com/office/drawing/2014/main" id="{74E4AFED-1C0E-4349-B4D8-5619735862FA}"/>
              </a:ext>
            </a:extLst>
          </p:cNvPr>
          <p:cNvSpPr>
            <a:spLocks noGrp="1"/>
          </p:cNvSpPr>
          <p:nvPr>
            <p:ph type="body" sz="quarter" idx="16" hasCustomPrompt="1"/>
          </p:nvPr>
        </p:nvSpPr>
        <p:spPr>
          <a:xfrm>
            <a:off x="2313785" y="2007045"/>
            <a:ext cx="2965787" cy="826466"/>
          </a:xfrm>
        </p:spPr>
        <p:txBody>
          <a:bodyPr/>
          <a:lstStyle>
            <a:lvl1pPr>
              <a:spcBef>
                <a:spcPts val="500"/>
              </a:spcBef>
              <a:defRPr b="1">
                <a:solidFill>
                  <a:schemeClr val="bg1"/>
                </a:solidFill>
              </a:defRPr>
            </a:lvl1pPr>
            <a:lvl2pPr marL="0" indent="0">
              <a:buNone/>
              <a:defRPr sz="2000">
                <a:solidFill>
                  <a:schemeClr val="bg1"/>
                </a:solidFill>
              </a:defRPr>
            </a:lvl2pPr>
            <a:lvl3pPr marL="0" indent="0">
              <a:buNone/>
              <a:defRPr sz="2000" b="0">
                <a:solidFill>
                  <a:schemeClr val="bg1"/>
                </a:solidFill>
              </a:defRPr>
            </a:lvl3pPr>
            <a:lvl4pPr>
              <a:defRPr sz="2000" b="0">
                <a:solidFill>
                  <a:schemeClr val="bg1"/>
                </a:solidFill>
              </a:defRPr>
            </a:lvl4pPr>
            <a:lvl5pPr>
              <a:defRPr sz="2000" b="0">
                <a:solidFill>
                  <a:schemeClr val="bg1"/>
                </a:solidFill>
              </a:defRPr>
            </a:lvl5pPr>
            <a:lvl6pPr>
              <a:defRPr sz="2000" b="0">
                <a:solidFill>
                  <a:schemeClr val="bg1"/>
                </a:solidFill>
              </a:defRPr>
            </a:lvl6pPr>
            <a:lvl7pPr>
              <a:defRPr sz="2000" b="0">
                <a:solidFill>
                  <a:schemeClr val="bg1"/>
                </a:solidFill>
              </a:defRPr>
            </a:lvl7pPr>
            <a:lvl8pPr>
              <a:defRPr sz="2000">
                <a:solidFill>
                  <a:schemeClr val="bg1"/>
                </a:solidFill>
              </a:defRPr>
            </a:lvl8pPr>
            <a:lvl9pPr>
              <a:defRPr sz="2000">
                <a:solidFill>
                  <a:schemeClr val="bg1"/>
                </a:solidFill>
              </a:defRPr>
            </a:lvl9pPr>
          </a:lstStyle>
          <a:p>
            <a:pPr lvl="0"/>
            <a:r>
              <a:rPr lang="en-AU" noProof="0" dirty="0"/>
              <a:t>Use this for dark images</a:t>
            </a:r>
          </a:p>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
        <p:nvSpPr>
          <p:cNvPr id="131" name="Text Placeholder 140">
            <a:extLst>
              <a:ext uri="{FF2B5EF4-FFF2-40B4-BE49-F238E27FC236}">
                <a16:creationId xmlns:a16="http://schemas.microsoft.com/office/drawing/2014/main" id="{3990CB9E-67EF-4DD1-AF68-044AF2AC02B8}"/>
              </a:ext>
            </a:extLst>
          </p:cNvPr>
          <p:cNvSpPr>
            <a:spLocks noGrp="1"/>
          </p:cNvSpPr>
          <p:nvPr>
            <p:ph type="body" sz="quarter" idx="17" hasCustomPrompt="1"/>
          </p:nvPr>
        </p:nvSpPr>
        <p:spPr>
          <a:xfrm>
            <a:off x="6945657" y="2007045"/>
            <a:ext cx="2965787" cy="826466"/>
          </a:xfrm>
        </p:spPr>
        <p:txBody>
          <a:bodyPr/>
          <a:lstStyle>
            <a:lvl1pPr>
              <a:spcBef>
                <a:spcPts val="500"/>
              </a:spcBef>
              <a:defRPr b="1">
                <a:solidFill>
                  <a:schemeClr val="tx2"/>
                </a:solidFill>
              </a:defRPr>
            </a:lvl1pPr>
            <a:lvl2pPr marL="0" indent="0">
              <a:buNone/>
              <a:defRPr sz="2000">
                <a:solidFill>
                  <a:schemeClr val="tx2"/>
                </a:solidFill>
              </a:defRPr>
            </a:lvl2pPr>
            <a:lvl3pPr marL="0" indent="0">
              <a:buNone/>
              <a:defRPr sz="2000" b="0">
                <a:solidFill>
                  <a:schemeClr val="tx2"/>
                </a:solidFill>
              </a:defRPr>
            </a:lvl3pPr>
            <a:lvl4pPr>
              <a:defRPr sz="2000" b="0">
                <a:solidFill>
                  <a:schemeClr val="tx2"/>
                </a:solidFill>
              </a:defRPr>
            </a:lvl4pPr>
            <a:lvl5pPr>
              <a:defRPr sz="2000" b="0">
                <a:solidFill>
                  <a:schemeClr val="tx2"/>
                </a:solidFill>
              </a:defRPr>
            </a:lvl5pPr>
            <a:lvl6pPr>
              <a:defRPr sz="2000" b="0">
                <a:solidFill>
                  <a:schemeClr val="tx2"/>
                </a:solidFill>
              </a:defRPr>
            </a:lvl6pPr>
            <a:lvl7pPr>
              <a:defRPr sz="2000" b="0">
                <a:solidFill>
                  <a:schemeClr val="tx2"/>
                </a:solidFill>
              </a:defRPr>
            </a:lvl7pPr>
            <a:lvl8pPr>
              <a:defRPr sz="2000">
                <a:solidFill>
                  <a:schemeClr val="tx2"/>
                </a:solidFill>
              </a:defRPr>
            </a:lvl8pPr>
            <a:lvl9pPr>
              <a:defRPr sz="2000">
                <a:solidFill>
                  <a:schemeClr val="tx2"/>
                </a:solidFill>
              </a:defRPr>
            </a:lvl9pPr>
          </a:lstStyle>
          <a:p>
            <a:pPr lvl="0"/>
            <a:r>
              <a:rPr lang="en-AU" noProof="0" dirty="0"/>
              <a:t>Use this for light images</a:t>
            </a:r>
            <a:br>
              <a:rPr lang="en-AU" noProof="0" dirty="0"/>
            </a:br>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5</a:t>
            </a:r>
          </a:p>
          <a:p>
            <a:pPr lvl="5"/>
            <a:r>
              <a:rPr lang="en-AU" noProof="0" dirty="0"/>
              <a:t>6</a:t>
            </a:r>
          </a:p>
          <a:p>
            <a:pPr lvl="6"/>
            <a:r>
              <a:rPr lang="en-AU" noProof="0" dirty="0"/>
              <a:t>7</a:t>
            </a:r>
          </a:p>
          <a:p>
            <a:pPr lvl="7"/>
            <a:r>
              <a:rPr lang="en-AU" noProof="0" dirty="0"/>
              <a:t>8</a:t>
            </a:r>
          </a:p>
          <a:p>
            <a:pPr lvl="8"/>
            <a:r>
              <a:rPr lang="en-AU" noProof="0" dirty="0"/>
              <a:t>9</a:t>
            </a:r>
          </a:p>
          <a:p>
            <a:pPr lvl="8"/>
            <a:r>
              <a:rPr lang="en-AU" noProof="0" dirty="0"/>
              <a:t>Fifth level</a:t>
            </a:r>
          </a:p>
        </p:txBody>
      </p:sp>
    </p:spTree>
    <p:extLst>
      <p:ext uri="{BB962C8B-B14F-4D97-AF65-F5344CB8AC3E}">
        <p14:creationId xmlns:p14="http://schemas.microsoft.com/office/powerpoint/2010/main" val="15796892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6C5FD4-26B4-4C9F-9FC8-80D375B3C3A3}"/>
              </a:ext>
            </a:extLst>
          </p:cNvPr>
          <p:cNvSpPr>
            <a:spLocks noGrp="1"/>
          </p:cNvSpPr>
          <p:nvPr>
            <p:ph type="sldNum" sz="quarter" idx="12"/>
          </p:nvPr>
        </p:nvSpPr>
        <p:spPr/>
        <p:txBody>
          <a:bodyPr/>
          <a:lstStyle/>
          <a:p>
            <a:fld id="{DC22DD25-61AE-413C-B4D2-EF2365C9B2E1}" type="slidenum">
              <a:rPr lang="en-AU" smtClean="0"/>
              <a:t>‹#›</a:t>
            </a:fld>
            <a:endParaRPr lang="en-AU"/>
          </a:p>
        </p:txBody>
      </p:sp>
      <p:sp>
        <p:nvSpPr>
          <p:cNvPr id="64" name="Title 63">
            <a:extLst>
              <a:ext uri="{FF2B5EF4-FFF2-40B4-BE49-F238E27FC236}">
                <a16:creationId xmlns:a16="http://schemas.microsoft.com/office/drawing/2014/main" id="{6588F683-12EB-403B-8215-D3E833481636}"/>
              </a:ext>
            </a:extLst>
          </p:cNvPr>
          <p:cNvSpPr>
            <a:spLocks noGrp="1"/>
          </p:cNvSpPr>
          <p:nvPr>
            <p:ph type="title"/>
          </p:nvPr>
        </p:nvSpPr>
        <p:spPr>
          <a:xfrm>
            <a:off x="1684993" y="395066"/>
            <a:ext cx="10039772" cy="887360"/>
          </a:xfrm>
          <a:prstGeom prst="rect">
            <a:avLst/>
          </a:prstGeom>
        </p:spPr>
        <p:txBody>
          <a:bodyPr/>
          <a:lstStyle/>
          <a:p>
            <a:r>
              <a:rPr lang="en-US"/>
              <a:t>Click to edit Master title style</a:t>
            </a:r>
            <a:endParaRPr lang="en-AU"/>
          </a:p>
        </p:txBody>
      </p:sp>
    </p:spTree>
    <p:extLst>
      <p:ext uri="{BB962C8B-B14F-4D97-AF65-F5344CB8AC3E}">
        <p14:creationId xmlns:p14="http://schemas.microsoft.com/office/powerpoint/2010/main" val="7872616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Faculty">
    <p:bg>
      <p:bgPr>
        <a:solidFill>
          <a:srgbClr val="154780"/>
        </a:solidFill>
        <a:effectLst/>
      </p:bgPr>
    </p:bg>
    <p:spTree>
      <p:nvGrpSpPr>
        <p:cNvPr id="1" name=""/>
        <p:cNvGrpSpPr/>
        <p:nvPr/>
      </p:nvGrpSpPr>
      <p:grpSpPr>
        <a:xfrm>
          <a:off x="0" y="0"/>
          <a:ext cx="0" cy="0"/>
          <a:chOff x="0" y="0"/>
          <a:chExt cx="0" cy="0"/>
        </a:xfrm>
      </p:grpSpPr>
      <p:sp>
        <p:nvSpPr>
          <p:cNvPr id="10" name="Title"/>
          <p:cNvSpPr>
            <a:spLocks noGrp="1" noChangeArrowheads="1"/>
          </p:cNvSpPr>
          <p:nvPr>
            <p:ph type="ctrTitle" hasCustomPrompt="1"/>
            <p:custDataLst>
              <p:tags r:id="rId1"/>
            </p:custDataLst>
          </p:nvPr>
        </p:nvSpPr>
        <p:spPr bwMode="auto">
          <a:xfrm>
            <a:off x="361951" y="2610699"/>
            <a:ext cx="8398227" cy="1468439"/>
          </a:xfrm>
          <a:prstGeom prst="rect">
            <a:avLst/>
          </a:prstGeom>
          <a:noFill/>
          <a:ln>
            <a:miter lim="800000"/>
            <a:headEnd/>
            <a:tailEnd/>
          </a:ln>
        </p:spPr>
        <p:txBody>
          <a:bodyPr lIns="91418" tIns="45710" rIns="91418" bIns="45710" anchor="b">
            <a:normAutofit/>
          </a:bodyPr>
          <a:lstStyle>
            <a:lvl1pPr>
              <a:defRPr sz="3733">
                <a:latin typeface="Calibri"/>
                <a:cs typeface="Calibri"/>
              </a:defRPr>
            </a:lvl1pPr>
          </a:lstStyle>
          <a:p>
            <a:r>
              <a:rPr lang="en-US" dirty="0"/>
              <a:t>Click to add presentation title</a:t>
            </a:r>
          </a:p>
        </p:txBody>
      </p:sp>
      <p:sp>
        <p:nvSpPr>
          <p:cNvPr id="6" name="Faculty Name"/>
          <p:cNvSpPr>
            <a:spLocks noGrp="1" noChangeArrowheads="1"/>
          </p:cNvSpPr>
          <p:nvPr>
            <p:ph type="subTitle" idx="1" hasCustomPrompt="1"/>
            <p:custDataLst>
              <p:tags r:id="rId2"/>
            </p:custDataLst>
          </p:nvPr>
        </p:nvSpPr>
        <p:spPr bwMode="auto">
          <a:xfrm>
            <a:off x="548641" y="4383617"/>
            <a:ext cx="9365827" cy="1427904"/>
          </a:xfrm>
          <a:prstGeom prst="rect">
            <a:avLst/>
          </a:prstGeom>
          <a:noFill/>
          <a:ln>
            <a:noFill/>
            <a:miter lim="800000"/>
            <a:headEnd/>
            <a:tailEnd/>
          </a:ln>
        </p:spPr>
        <p:txBody>
          <a:bodyPr lIns="91429" tIns="45715" rIns="91429" bIns="45715"/>
          <a:lstStyle>
            <a:lvl1pPr marL="0" indent="0" algn="r">
              <a:spcBef>
                <a:spcPct val="0"/>
              </a:spcBef>
              <a:buFont typeface="Wingdings" pitchFamily="-84" charset="2"/>
              <a:buNone/>
              <a:defRPr sz="2667" baseline="0">
                <a:solidFill>
                  <a:srgbClr val="FFE0B3"/>
                </a:solidFill>
                <a:latin typeface="Calibri"/>
                <a:cs typeface="Calibri"/>
              </a:defRPr>
            </a:lvl1pPr>
          </a:lstStyle>
          <a:p>
            <a:r>
              <a:rPr lang="en-US" dirty="0"/>
              <a:t>Click to add faculty name</a:t>
            </a:r>
          </a:p>
        </p:txBody>
      </p:sp>
      <p:sp>
        <p:nvSpPr>
          <p:cNvPr id="7" name="Faculty Photo"/>
          <p:cNvSpPr>
            <a:spLocks noGrp="1"/>
          </p:cNvSpPr>
          <p:nvPr>
            <p:ph type="pic" sz="quarter" idx="11" hasCustomPrompt="1"/>
          </p:nvPr>
        </p:nvSpPr>
        <p:spPr>
          <a:xfrm>
            <a:off x="9991051" y="4383617"/>
            <a:ext cx="1828800" cy="1828800"/>
          </a:xfrm>
          <a:prstGeom prst="rect">
            <a:avLst/>
          </a:prstGeom>
          <a:ln w="12700" cap="flat" cmpd="sng" algn="ctr">
            <a:solidFill>
              <a:srgbClr val="FFFFFF"/>
            </a:solidFill>
            <a:prstDash val="solid"/>
            <a:miter lim="800000"/>
            <a:headEnd type="none" w="med" len="med"/>
            <a:tailEnd type="none" w="med" len="med"/>
          </a:ln>
        </p:spPr>
        <p:txBody>
          <a:bodyPr/>
          <a:lstStyle>
            <a:lvl1pPr>
              <a:buNone/>
              <a:defRPr sz="1867">
                <a:solidFill>
                  <a:srgbClr val="FFFFFF"/>
                </a:solidFill>
                <a:latin typeface="+mj-lt"/>
                <a:cs typeface="Arial"/>
              </a:defRPr>
            </a:lvl1pPr>
          </a:lstStyle>
          <a:p>
            <a:r>
              <a:rPr lang="en-US" dirty="0"/>
              <a:t>Drag image to placeholder or click icon to add</a:t>
            </a:r>
          </a:p>
        </p:txBody>
      </p:sp>
      <p:sp>
        <p:nvSpPr>
          <p:cNvPr id="3" name="Text Placeholder 1"/>
          <p:cNvSpPr>
            <a:spLocks noGrp="1"/>
          </p:cNvSpPr>
          <p:nvPr>
            <p:ph type="body" sz="quarter" idx="12" hasCustomPrompt="1"/>
          </p:nvPr>
        </p:nvSpPr>
        <p:spPr>
          <a:xfrm>
            <a:off x="361951" y="6212417"/>
            <a:ext cx="8424333" cy="528320"/>
          </a:xfrm>
          <a:ln>
            <a:noFill/>
          </a:ln>
        </p:spPr>
        <p:txBody>
          <a:bodyPr anchor="b">
            <a:noAutofit/>
          </a:bodyPr>
          <a:lstStyle>
            <a:lvl1pPr marL="0" indent="0">
              <a:buNone/>
              <a:defRPr sz="1867" i="1" baseline="0">
                <a:solidFill>
                  <a:schemeClr val="bg1"/>
                </a:solidFill>
              </a:defRPr>
            </a:lvl1pPr>
            <a:lvl2pPr>
              <a:defRPr sz="1867">
                <a:solidFill>
                  <a:schemeClr val="bg1"/>
                </a:solidFill>
              </a:defRPr>
            </a:lvl2pPr>
            <a:lvl3pPr>
              <a:defRPr sz="1867">
                <a:solidFill>
                  <a:schemeClr val="bg1"/>
                </a:solidFill>
              </a:defRPr>
            </a:lvl3pPr>
            <a:lvl4pPr>
              <a:defRPr sz="1867">
                <a:solidFill>
                  <a:schemeClr val="bg1"/>
                </a:solidFill>
              </a:defRPr>
            </a:lvl4pPr>
            <a:lvl5pPr>
              <a:defRPr sz="1867">
                <a:solidFill>
                  <a:schemeClr val="bg1"/>
                </a:solidFill>
              </a:defRPr>
            </a:lvl5pPr>
          </a:lstStyle>
          <a:p>
            <a:pPr lvl="0"/>
            <a:r>
              <a:rPr lang="en-US" dirty="0"/>
              <a:t>Click to add credits for others who contributed to this presentation</a:t>
            </a:r>
          </a:p>
        </p:txBody>
      </p:sp>
      <p:cxnSp>
        <p:nvCxnSpPr>
          <p:cNvPr id="9" name="Straight Connector 1"/>
          <p:cNvCxnSpPr>
            <a:cxnSpLocks noChangeShapeType="1"/>
          </p:cNvCxnSpPr>
          <p:nvPr userDrawn="1"/>
        </p:nvCxnSpPr>
        <p:spPr bwMode="auto">
          <a:xfrm>
            <a:off x="336551" y="4220633"/>
            <a:ext cx="8753263" cy="0"/>
          </a:xfrm>
          <a:prstGeom prst="line">
            <a:avLst/>
          </a:prstGeom>
          <a:noFill/>
          <a:ln w="9525">
            <a:solidFill>
              <a:srgbClr val="FFFFFF"/>
            </a:solidFill>
            <a:round/>
            <a:headEnd type="none" w="sm" len="sm"/>
            <a:tailEnd type="none" w="sm" len="sm"/>
          </a:ln>
        </p:spPr>
      </p:cxnSp>
      <p:pic>
        <p:nvPicPr>
          <p:cNvPr id="13" name="Picture 12" descr="JHSPH logo with text: Johns Hopkins Bloomberg School of Public Health"/>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 y="0"/>
            <a:ext cx="3520017" cy="2491317"/>
          </a:xfrm>
          <a:prstGeom prst="rect">
            <a:avLst/>
          </a:prstGeom>
          <a:noFill/>
        </p:spPr>
      </p:pic>
      <p:pic>
        <p:nvPicPr>
          <p:cNvPr id="14" name="Picture 13" descr="Watermark of Johns Hopkins School of Public Health logo"/>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6956829" y="399762"/>
            <a:ext cx="5235172" cy="6458239"/>
          </a:xfrm>
          <a:prstGeom prst="rect">
            <a:avLst/>
          </a:prstGeom>
        </p:spPr>
      </p:pic>
    </p:spTree>
    <p:extLst>
      <p:ext uri="{BB962C8B-B14F-4D97-AF65-F5344CB8AC3E}">
        <p14:creationId xmlns:p14="http://schemas.microsoft.com/office/powerpoint/2010/main" val="7595786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wo faculty">
    <p:bg>
      <p:bgPr>
        <a:solidFill>
          <a:srgbClr val="154780"/>
        </a:solidFill>
        <a:effectLst/>
      </p:bgPr>
    </p:bg>
    <p:spTree>
      <p:nvGrpSpPr>
        <p:cNvPr id="1" name=""/>
        <p:cNvGrpSpPr/>
        <p:nvPr/>
      </p:nvGrpSpPr>
      <p:grpSpPr>
        <a:xfrm>
          <a:off x="0" y="0"/>
          <a:ext cx="0" cy="0"/>
          <a:chOff x="0" y="0"/>
          <a:chExt cx="0" cy="0"/>
        </a:xfrm>
      </p:grpSpPr>
      <p:sp>
        <p:nvSpPr>
          <p:cNvPr id="10" name="Title"/>
          <p:cNvSpPr>
            <a:spLocks noGrp="1" noChangeArrowheads="1"/>
          </p:cNvSpPr>
          <p:nvPr>
            <p:ph type="ctrTitle" hasCustomPrompt="1"/>
            <p:custDataLst>
              <p:tags r:id="rId1"/>
            </p:custDataLst>
          </p:nvPr>
        </p:nvSpPr>
        <p:spPr bwMode="auto">
          <a:xfrm>
            <a:off x="361951" y="2610699"/>
            <a:ext cx="8398227" cy="1468439"/>
          </a:xfrm>
          <a:prstGeom prst="rect">
            <a:avLst/>
          </a:prstGeom>
          <a:noFill/>
          <a:ln>
            <a:miter lim="800000"/>
            <a:headEnd/>
            <a:tailEnd/>
          </a:ln>
        </p:spPr>
        <p:txBody>
          <a:bodyPr lIns="91418" tIns="45710" rIns="91418" bIns="45710" anchor="b">
            <a:normAutofit/>
          </a:bodyPr>
          <a:lstStyle>
            <a:lvl1pPr>
              <a:defRPr sz="3733">
                <a:latin typeface="Calibri"/>
                <a:cs typeface="Calibri"/>
              </a:defRPr>
            </a:lvl1pPr>
          </a:lstStyle>
          <a:p>
            <a:r>
              <a:rPr lang="en-US" dirty="0"/>
              <a:t>Click to enter presentation title</a:t>
            </a:r>
          </a:p>
        </p:txBody>
      </p:sp>
      <p:sp>
        <p:nvSpPr>
          <p:cNvPr id="6" name="Faculty Name 1"/>
          <p:cNvSpPr>
            <a:spLocks noGrp="1" noChangeArrowheads="1"/>
          </p:cNvSpPr>
          <p:nvPr>
            <p:ph type="subTitle" idx="1" hasCustomPrompt="1"/>
            <p:custDataLst>
              <p:tags r:id="rId2"/>
            </p:custDataLst>
          </p:nvPr>
        </p:nvSpPr>
        <p:spPr bwMode="auto">
          <a:xfrm>
            <a:off x="361952" y="4377268"/>
            <a:ext cx="3864609" cy="1427904"/>
          </a:xfrm>
          <a:prstGeom prst="rect">
            <a:avLst/>
          </a:prstGeom>
          <a:noFill/>
          <a:ln>
            <a:noFill/>
            <a:miter lim="800000"/>
            <a:headEnd/>
            <a:tailEnd/>
          </a:ln>
        </p:spPr>
        <p:txBody>
          <a:bodyPr lIns="91429" tIns="45715" rIns="91429" bIns="45715"/>
          <a:lstStyle>
            <a:lvl1pPr marL="0" indent="0" algn="r">
              <a:spcBef>
                <a:spcPct val="0"/>
              </a:spcBef>
              <a:buFont typeface="Wingdings" pitchFamily="-84" charset="2"/>
              <a:buNone/>
              <a:defRPr sz="2400">
                <a:solidFill>
                  <a:srgbClr val="FFE0B3"/>
                </a:solidFill>
                <a:latin typeface="+mj-lt"/>
                <a:cs typeface="Calibri"/>
              </a:defRPr>
            </a:lvl1pPr>
          </a:lstStyle>
          <a:p>
            <a:r>
              <a:rPr lang="en-US" dirty="0"/>
              <a:t>Click to add faculty 1 name</a:t>
            </a:r>
          </a:p>
        </p:txBody>
      </p:sp>
      <p:sp>
        <p:nvSpPr>
          <p:cNvPr id="12" name="Faculty Photo 1"/>
          <p:cNvSpPr>
            <a:spLocks noGrp="1"/>
          </p:cNvSpPr>
          <p:nvPr>
            <p:ph type="pic" sz="quarter" idx="13" hasCustomPrompt="1"/>
          </p:nvPr>
        </p:nvSpPr>
        <p:spPr>
          <a:xfrm>
            <a:off x="4342091" y="4383617"/>
            <a:ext cx="1828800" cy="1828800"/>
          </a:xfrm>
          <a:prstGeom prst="rect">
            <a:avLst/>
          </a:prstGeom>
          <a:ln w="12700" cap="flat" cmpd="sng" algn="ctr">
            <a:solidFill>
              <a:srgbClr val="FFFFFF"/>
            </a:solidFill>
            <a:prstDash val="solid"/>
            <a:miter lim="800000"/>
            <a:headEnd type="none" w="med" len="med"/>
            <a:tailEnd type="none" w="med" len="med"/>
          </a:ln>
        </p:spPr>
        <p:txBody>
          <a:bodyPr/>
          <a:lstStyle>
            <a:lvl1pPr>
              <a:buNone/>
              <a:defRPr sz="1867">
                <a:solidFill>
                  <a:srgbClr val="FFFFFF"/>
                </a:solidFill>
                <a:latin typeface="+mj-lt"/>
                <a:cs typeface="Arial"/>
              </a:defRPr>
            </a:lvl1pPr>
          </a:lstStyle>
          <a:p>
            <a:r>
              <a:rPr lang="en-US" dirty="0"/>
              <a:t>Drag image to placeholder or click icon to add</a:t>
            </a:r>
          </a:p>
        </p:txBody>
      </p:sp>
      <p:sp>
        <p:nvSpPr>
          <p:cNvPr id="3" name="Faculty Name 2"/>
          <p:cNvSpPr>
            <a:spLocks noGrp="1"/>
          </p:cNvSpPr>
          <p:nvPr>
            <p:ph type="body" sz="quarter" idx="15" hasCustomPrompt="1"/>
          </p:nvPr>
        </p:nvSpPr>
        <p:spPr>
          <a:xfrm>
            <a:off x="6246011" y="4383617"/>
            <a:ext cx="3629508" cy="1421555"/>
          </a:xfrm>
          <a:ln>
            <a:noFill/>
          </a:ln>
        </p:spPr>
        <p:txBody>
          <a:bodyPr/>
          <a:lstStyle>
            <a:lvl1pPr marL="0" indent="0" algn="r">
              <a:spcBef>
                <a:spcPts val="0"/>
              </a:spcBef>
              <a:buNone/>
              <a:defRPr baseline="0">
                <a:solidFill>
                  <a:srgbClr val="FFE0B3"/>
                </a:solidFill>
              </a:defRPr>
            </a:lvl1pPr>
            <a:lvl2pPr marL="609585" indent="0">
              <a:buNone/>
              <a:defRPr/>
            </a:lvl2pPr>
            <a:lvl3pPr marL="1064657" indent="0">
              <a:buNone/>
              <a:defRPr/>
            </a:lvl3pPr>
            <a:lvl4pPr marL="1828754" indent="0">
              <a:buNone/>
              <a:defRPr/>
            </a:lvl4pPr>
            <a:lvl5pPr marL="2438339" indent="0">
              <a:buNone/>
              <a:defRPr/>
            </a:lvl5pPr>
          </a:lstStyle>
          <a:p>
            <a:pPr lvl="0"/>
            <a:r>
              <a:rPr lang="en-US" dirty="0"/>
              <a:t>Click to add faculty 2 name</a:t>
            </a:r>
          </a:p>
        </p:txBody>
      </p:sp>
      <p:sp>
        <p:nvSpPr>
          <p:cNvPr id="7" name="Faculty Photo 2"/>
          <p:cNvSpPr>
            <a:spLocks noGrp="1"/>
          </p:cNvSpPr>
          <p:nvPr>
            <p:ph type="pic" sz="quarter" idx="11" hasCustomPrompt="1"/>
          </p:nvPr>
        </p:nvSpPr>
        <p:spPr>
          <a:xfrm>
            <a:off x="9991051" y="4383617"/>
            <a:ext cx="1828800" cy="1828800"/>
          </a:xfrm>
          <a:prstGeom prst="rect">
            <a:avLst/>
          </a:prstGeom>
          <a:ln w="12700" cap="flat" cmpd="sng" algn="ctr">
            <a:solidFill>
              <a:srgbClr val="FFFFFF"/>
            </a:solidFill>
            <a:prstDash val="solid"/>
            <a:miter lim="800000"/>
            <a:headEnd type="none" w="med" len="med"/>
            <a:tailEnd type="none" w="med" len="med"/>
          </a:ln>
        </p:spPr>
        <p:txBody>
          <a:bodyPr/>
          <a:lstStyle>
            <a:lvl1pPr>
              <a:buNone/>
              <a:defRPr sz="1867">
                <a:solidFill>
                  <a:srgbClr val="FFFFFF"/>
                </a:solidFill>
                <a:latin typeface="+mj-lt"/>
                <a:cs typeface="Arial"/>
              </a:defRPr>
            </a:lvl1pPr>
          </a:lstStyle>
          <a:p>
            <a:r>
              <a:rPr lang="en-US" dirty="0"/>
              <a:t>Drag image to placeholder or click icon to add</a:t>
            </a:r>
          </a:p>
        </p:txBody>
      </p:sp>
      <p:sp>
        <p:nvSpPr>
          <p:cNvPr id="13" name="Text Placeholder 1"/>
          <p:cNvSpPr>
            <a:spLocks noGrp="1"/>
          </p:cNvSpPr>
          <p:nvPr>
            <p:ph type="body" sz="quarter" idx="12" hasCustomPrompt="1"/>
          </p:nvPr>
        </p:nvSpPr>
        <p:spPr>
          <a:xfrm>
            <a:off x="361951" y="6212417"/>
            <a:ext cx="8424333" cy="528320"/>
          </a:xfrm>
          <a:ln>
            <a:noFill/>
          </a:ln>
        </p:spPr>
        <p:txBody>
          <a:bodyPr anchor="b">
            <a:noAutofit/>
          </a:bodyPr>
          <a:lstStyle>
            <a:lvl1pPr marL="0" indent="0">
              <a:buNone/>
              <a:defRPr sz="1867" i="1">
                <a:solidFill>
                  <a:schemeClr val="bg1"/>
                </a:solidFill>
              </a:defRPr>
            </a:lvl1pPr>
            <a:lvl2pPr>
              <a:defRPr sz="1867">
                <a:solidFill>
                  <a:schemeClr val="bg1"/>
                </a:solidFill>
              </a:defRPr>
            </a:lvl2pPr>
            <a:lvl3pPr>
              <a:defRPr sz="1867">
                <a:solidFill>
                  <a:schemeClr val="bg1"/>
                </a:solidFill>
              </a:defRPr>
            </a:lvl3pPr>
            <a:lvl4pPr>
              <a:defRPr sz="1867">
                <a:solidFill>
                  <a:schemeClr val="bg1"/>
                </a:solidFill>
              </a:defRPr>
            </a:lvl4pPr>
            <a:lvl5pPr>
              <a:defRPr sz="1867">
                <a:solidFill>
                  <a:schemeClr val="bg1"/>
                </a:solidFill>
              </a:defRPr>
            </a:lvl5pPr>
          </a:lstStyle>
          <a:p>
            <a:pPr lvl="0"/>
            <a:r>
              <a:rPr lang="en-US" dirty="0"/>
              <a:t>Click to add credits for others who contributed to this presentation</a:t>
            </a:r>
          </a:p>
        </p:txBody>
      </p:sp>
      <p:cxnSp>
        <p:nvCxnSpPr>
          <p:cNvPr id="9" name="Straight Connector 1"/>
          <p:cNvCxnSpPr>
            <a:cxnSpLocks noChangeShapeType="1"/>
          </p:cNvCxnSpPr>
          <p:nvPr userDrawn="1"/>
        </p:nvCxnSpPr>
        <p:spPr bwMode="auto">
          <a:xfrm>
            <a:off x="336551" y="4220633"/>
            <a:ext cx="8753263" cy="0"/>
          </a:xfrm>
          <a:prstGeom prst="line">
            <a:avLst/>
          </a:prstGeom>
          <a:noFill/>
          <a:ln w="9525">
            <a:solidFill>
              <a:srgbClr val="FFFFFF"/>
            </a:solidFill>
            <a:round/>
            <a:headEnd type="none" w="sm" len="sm"/>
            <a:tailEnd type="none" w="sm" len="sm"/>
          </a:ln>
        </p:spPr>
      </p:cxnSp>
      <p:pic>
        <p:nvPicPr>
          <p:cNvPr id="11" name="Picture 10" descr="JHSPH logo with text: Johns Hopkins Bloomberg School of Public Health"/>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 y="0"/>
            <a:ext cx="3520017" cy="2491317"/>
          </a:xfrm>
          <a:prstGeom prst="rect">
            <a:avLst/>
          </a:prstGeom>
          <a:noFill/>
        </p:spPr>
      </p:pic>
      <p:pic>
        <p:nvPicPr>
          <p:cNvPr id="14" name="Picture 13" descr="Watermark of Johns Hopkins School of Public Health logo"/>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6956829" y="399762"/>
            <a:ext cx="5235172" cy="6458239"/>
          </a:xfrm>
          <a:prstGeom prst="rect">
            <a:avLst/>
          </a:prstGeom>
        </p:spPr>
      </p:pic>
    </p:spTree>
    <p:extLst>
      <p:ext uri="{BB962C8B-B14F-4D97-AF65-F5344CB8AC3E}">
        <p14:creationId xmlns:p14="http://schemas.microsoft.com/office/powerpoint/2010/main" val="22312171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rgbClr val="154780"/>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342243" y="4344670"/>
            <a:ext cx="6515100" cy="1724236"/>
          </a:xfrm>
        </p:spPr>
        <p:txBody>
          <a:bodyPr anchor="t">
            <a:normAutofit/>
          </a:bodyPr>
          <a:lstStyle>
            <a:lvl1pPr>
              <a:defRPr sz="2933">
                <a:solidFill>
                  <a:srgbClr val="FFE0B3"/>
                </a:solidFill>
              </a:defRPr>
            </a:lvl1pPr>
          </a:lstStyle>
          <a:p>
            <a:r>
              <a:rPr lang="en-US" dirty="0"/>
              <a:t>Click to add section title</a:t>
            </a:r>
          </a:p>
        </p:txBody>
      </p:sp>
      <p:sp>
        <p:nvSpPr>
          <p:cNvPr id="6" name="Rectangle 5"/>
          <p:cNvSpPr/>
          <p:nvPr userDrawn="1"/>
        </p:nvSpPr>
        <p:spPr>
          <a:xfrm>
            <a:off x="130955" y="6286935"/>
            <a:ext cx="11952672" cy="492443"/>
          </a:xfrm>
          <a:prstGeom prst="rect">
            <a:avLst/>
          </a:prstGeom>
        </p:spPr>
        <p:txBody>
          <a:bodyPr wrap="square" lIns="0" tIns="0" rIns="0" bIns="0">
            <a:spAutoFit/>
          </a:bodyPr>
          <a:lstStyle/>
          <a:p>
            <a:pPr algn="ctr"/>
            <a:r>
              <a:rPr lang="en-US" sz="1600" kern="1200" dirty="0">
                <a:solidFill>
                  <a:schemeClr val="bg1"/>
                </a:solidFill>
                <a:latin typeface="Calibri" charset="0"/>
                <a:ea typeface="ＭＳ Ｐゴシック" pitchFamily="-1" charset="-128"/>
                <a:cs typeface="Calibri Light"/>
              </a:rPr>
              <a:t>The material in this video is subject to the copyright of the owners of the material and is being provided for educational purposes</a:t>
            </a:r>
            <a:r>
              <a:rPr lang="en-US" sz="1600" kern="1200" baseline="0" dirty="0">
                <a:solidFill>
                  <a:schemeClr val="bg1"/>
                </a:solidFill>
                <a:latin typeface="Calibri" charset="0"/>
                <a:ea typeface="ＭＳ Ｐゴシック" pitchFamily="-1" charset="-128"/>
                <a:cs typeface="Calibri Light"/>
              </a:rPr>
              <a:t> </a:t>
            </a:r>
            <a:r>
              <a:rPr lang="en-US" sz="1600" kern="1200" dirty="0">
                <a:solidFill>
                  <a:schemeClr val="bg1"/>
                </a:solidFill>
                <a:latin typeface="Calibri" charset="0"/>
                <a:ea typeface="ＭＳ Ｐゴシック" pitchFamily="-1" charset="-128"/>
                <a:cs typeface="Calibri Light"/>
              </a:rPr>
              <a:t>under</a:t>
            </a:r>
            <a:br>
              <a:rPr lang="en-US" sz="1600" kern="1200" dirty="0">
                <a:solidFill>
                  <a:schemeClr val="bg1"/>
                </a:solidFill>
                <a:latin typeface="Calibri" charset="0"/>
                <a:ea typeface="ＭＳ Ｐゴシック" pitchFamily="-1" charset="-128"/>
                <a:cs typeface="Calibri Light"/>
              </a:rPr>
            </a:br>
            <a:r>
              <a:rPr lang="en-US" sz="1600" kern="1200" dirty="0">
                <a:solidFill>
                  <a:schemeClr val="bg1"/>
                </a:solidFill>
                <a:latin typeface="Calibri" charset="0"/>
                <a:ea typeface="ＭＳ Ｐゴシック" pitchFamily="-1" charset="-128"/>
                <a:cs typeface="Calibri Light"/>
              </a:rPr>
              <a:t>rules of fair use for registered students in this course only. No additional copies of the copyrighted work may be made or distributed.</a:t>
            </a:r>
            <a:endParaRPr lang="en-US" sz="1600" dirty="0">
              <a:solidFill>
                <a:schemeClr val="bg1"/>
              </a:solidFill>
              <a:latin typeface="Calibri" charset="0"/>
              <a:cs typeface="Calibri Light"/>
            </a:endParaRPr>
          </a:p>
        </p:txBody>
      </p:sp>
      <p:cxnSp>
        <p:nvCxnSpPr>
          <p:cNvPr id="10" name="Straight Connector 1"/>
          <p:cNvCxnSpPr>
            <a:cxnSpLocks noChangeShapeType="1"/>
          </p:cNvCxnSpPr>
          <p:nvPr userDrawn="1"/>
        </p:nvCxnSpPr>
        <p:spPr bwMode="auto">
          <a:xfrm>
            <a:off x="342243" y="4220634"/>
            <a:ext cx="6546851" cy="2117"/>
          </a:xfrm>
          <a:prstGeom prst="line">
            <a:avLst/>
          </a:prstGeom>
          <a:noFill/>
          <a:ln w="9525">
            <a:solidFill>
              <a:srgbClr val="FFFFFF"/>
            </a:solidFill>
            <a:round/>
            <a:headEnd type="none" w="sm" len="sm"/>
            <a:tailEnd type="none" w="sm" len="sm"/>
          </a:ln>
        </p:spPr>
      </p:cxnSp>
      <p:pic>
        <p:nvPicPr>
          <p:cNvPr id="11" name="Picture 10" descr="JHSPH logo with text: Johns Hopkins Bloomberg School of Public Health"/>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0"/>
            <a:ext cx="3520017" cy="2491317"/>
          </a:xfrm>
          <a:prstGeom prst="rect">
            <a:avLst/>
          </a:prstGeom>
          <a:noFill/>
        </p:spPr>
      </p:pic>
      <p:pic>
        <p:nvPicPr>
          <p:cNvPr id="12" name="Picture 11" descr="Watermark of Johns Hopkins School of Public Health logo"/>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6956829" y="399762"/>
            <a:ext cx="5235172" cy="6458239"/>
          </a:xfrm>
          <a:prstGeom prst="rect">
            <a:avLst/>
          </a:prstGeom>
        </p:spPr>
      </p:pic>
    </p:spTree>
    <p:extLst>
      <p:ext uri="{BB962C8B-B14F-4D97-AF65-F5344CB8AC3E}">
        <p14:creationId xmlns:p14="http://schemas.microsoft.com/office/powerpoint/2010/main" val="38995864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slide title for slide with bullets</a:t>
            </a:r>
          </a:p>
        </p:txBody>
      </p:sp>
      <p:sp>
        <p:nvSpPr>
          <p:cNvPr id="3" name="Content Placeholder 1"/>
          <p:cNvSpPr>
            <a:spLocks noGrp="1"/>
          </p:cNvSpPr>
          <p:nvPr>
            <p:ph idx="1" hasCustomPrompt="1"/>
          </p:nvPr>
        </p:nvSpPr>
        <p:spPr/>
        <p:txBody>
          <a:bodyPr/>
          <a:lstStyle>
            <a:lvl1pPr marL="385224" indent="-385224">
              <a:buFont typeface="Arial" panose="020B0604020202020204" pitchFamily="34" charset="0"/>
              <a:buChar char="►"/>
              <a:defRPr baseline="0"/>
            </a:lvl1pPr>
            <a:lvl2pPr marL="757748" indent="-378875">
              <a:buFont typeface="Arial" panose="020B0604020202020204" pitchFamily="34" charset="0"/>
              <a:buChar char="►"/>
              <a:defRPr/>
            </a:lvl2pPr>
            <a:lvl3pPr marL="1077357" indent="-313259">
              <a:buFont typeface="Arial" panose="020B0604020202020204" pitchFamily="34" charset="0"/>
              <a:buChar char="●"/>
              <a:tabLst/>
              <a:defRPr/>
            </a:lvl3pPr>
            <a:lvl4pPr marL="1828754" indent="0">
              <a:buNone/>
              <a:defRPr/>
            </a:lvl4pPr>
            <a:lvl5pPr marL="2438339" indent="0">
              <a:buNone/>
              <a:defRPr/>
            </a:lvl5pPr>
          </a:lstStyle>
          <a:p>
            <a:pPr lvl="0"/>
            <a:r>
              <a:rPr lang="en-US" dirty="0"/>
              <a:t>Click to add first-level bullet</a:t>
            </a:r>
          </a:p>
          <a:p>
            <a:pPr lvl="1"/>
            <a:r>
              <a:rPr lang="en-US" dirty="0"/>
              <a:t>Second level</a:t>
            </a:r>
          </a:p>
          <a:p>
            <a:pPr lvl="2"/>
            <a:r>
              <a:rPr lang="en-US" dirty="0"/>
              <a:t>Third level</a:t>
            </a:r>
          </a:p>
        </p:txBody>
      </p:sp>
      <p:sp>
        <p:nvSpPr>
          <p:cNvPr id="5"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4124498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mp; Bullets &amp; Wide 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slide title for slide with bullets &amp; wide image/content</a:t>
            </a:r>
          </a:p>
        </p:txBody>
      </p:sp>
      <p:sp>
        <p:nvSpPr>
          <p:cNvPr id="3" name="Content Placeholder 1"/>
          <p:cNvSpPr>
            <a:spLocks noGrp="1"/>
          </p:cNvSpPr>
          <p:nvPr>
            <p:ph idx="1" hasCustomPrompt="1"/>
          </p:nvPr>
        </p:nvSpPr>
        <p:spPr>
          <a:xfrm>
            <a:off x="199085" y="1600202"/>
            <a:ext cx="11810881" cy="2219959"/>
          </a:xfrm>
        </p:spPr>
        <p:txBody>
          <a:bodyPr/>
          <a:lstStyle>
            <a:lvl1pPr marL="385224" indent="-385224">
              <a:buFont typeface="Arial" panose="020B0604020202020204" pitchFamily="34" charset="0"/>
              <a:buChar char="►"/>
              <a:defRPr baseline="0"/>
            </a:lvl1pPr>
            <a:lvl2pPr marL="757748" indent="-378875">
              <a:buFont typeface="Arial" panose="020B0604020202020204" pitchFamily="34" charset="0"/>
              <a:buChar char="►"/>
              <a:defRPr/>
            </a:lvl2pPr>
            <a:lvl3pPr marL="1077357" indent="-313259">
              <a:buFont typeface="Arial" panose="020B0604020202020204" pitchFamily="34" charset="0"/>
              <a:buChar char="●"/>
              <a:tabLst/>
              <a:defRPr/>
            </a:lvl3pPr>
            <a:lvl4pPr marL="1828754" indent="0">
              <a:buNone/>
              <a:defRPr/>
            </a:lvl4pPr>
            <a:lvl5pPr marL="2438339"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Content Placeholder 2"/>
          <p:cNvSpPr>
            <a:spLocks noGrp="1"/>
          </p:cNvSpPr>
          <p:nvPr>
            <p:ph idx="12" hasCustomPrompt="1"/>
          </p:nvPr>
        </p:nvSpPr>
        <p:spPr>
          <a:xfrm>
            <a:off x="199084" y="3901442"/>
            <a:ext cx="11810881" cy="2219959"/>
          </a:xfrm>
        </p:spPr>
        <p:txBody>
          <a:bodyPr/>
          <a:lstStyle>
            <a:lvl1pPr marL="385224" indent="-385224">
              <a:buFont typeface="Arial" panose="020B0604020202020204" pitchFamily="34" charset="0"/>
              <a:buChar char="►"/>
              <a:defRPr baseline="0"/>
            </a:lvl1pPr>
            <a:lvl2pPr marL="757748" indent="-378875">
              <a:buFont typeface="Arial" panose="020B0604020202020204" pitchFamily="34" charset="0"/>
              <a:buChar char="►"/>
              <a:defRPr/>
            </a:lvl2pPr>
            <a:lvl3pPr marL="1077357" indent="-313259">
              <a:buFont typeface="Arial" panose="020B0604020202020204" pitchFamily="34" charset="0"/>
              <a:buChar char="●"/>
              <a:tabLst/>
              <a:defRPr/>
            </a:lvl3pPr>
            <a:lvl4pPr marL="1828754" indent="0">
              <a:buNone/>
              <a:defRPr/>
            </a:lvl4pPr>
            <a:lvl5pPr marL="2438339" indent="0">
              <a:buNone/>
              <a:defRPr/>
            </a:lvl5pPr>
          </a:lstStyle>
          <a:p>
            <a:pPr lvl="0"/>
            <a:r>
              <a:rPr lang="en-US" dirty="0"/>
              <a:t>Click to add first-level bullet</a:t>
            </a:r>
          </a:p>
          <a:p>
            <a:pPr lvl="1"/>
            <a:r>
              <a:rPr lang="en-US" dirty="0"/>
              <a:t>Second level</a:t>
            </a:r>
          </a:p>
          <a:p>
            <a:pPr lvl="2"/>
            <a:r>
              <a:rPr lang="en-US" dirty="0"/>
              <a:t>Third level</a:t>
            </a:r>
          </a:p>
        </p:txBody>
      </p:sp>
      <p:sp>
        <p:nvSpPr>
          <p:cNvPr id="5"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10124924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wo column content">
    <p:bg>
      <p:bgPr>
        <a:solidFill>
          <a:srgbClr val="FCFCFC"/>
        </a:solidFill>
        <a:effectLst/>
      </p:bgPr>
    </p:bg>
    <p:spTree>
      <p:nvGrpSpPr>
        <p:cNvPr id="1" name=""/>
        <p:cNvGrpSpPr/>
        <p:nvPr/>
      </p:nvGrpSpPr>
      <p:grpSpPr>
        <a:xfrm>
          <a:off x="0" y="0"/>
          <a:ext cx="0" cy="0"/>
          <a:chOff x="0" y="0"/>
          <a:chExt cx="0" cy="0"/>
        </a:xfrm>
      </p:grpSpPr>
      <p:sp>
        <p:nvSpPr>
          <p:cNvPr id="16" name="Title 1"/>
          <p:cNvSpPr>
            <a:spLocks noGrp="1"/>
          </p:cNvSpPr>
          <p:nvPr>
            <p:ph type="title" hasCustomPrompt="1"/>
          </p:nvPr>
        </p:nvSpPr>
        <p:spPr>
          <a:xfrm>
            <a:off x="199085" y="71967"/>
            <a:ext cx="11810881" cy="1143000"/>
          </a:xfrm>
          <a:prstGeom prst="rect">
            <a:avLst/>
          </a:prstGeom>
        </p:spPr>
        <p:txBody>
          <a:bodyPr vert="horz" lIns="91440" tIns="45720" rIns="91440" bIns="45720" rtlCol="0" anchor="ctr">
            <a:normAutofit/>
          </a:bodyPr>
          <a:lstStyle>
            <a:lvl1pPr>
              <a:defRPr baseline="0"/>
            </a:lvl1pPr>
          </a:lstStyle>
          <a:p>
            <a:r>
              <a:rPr lang="en-US" dirty="0"/>
              <a:t>Click to add slide title for slide with two columns of content</a:t>
            </a:r>
          </a:p>
        </p:txBody>
      </p:sp>
      <p:sp>
        <p:nvSpPr>
          <p:cNvPr id="8" name="Content Placeholder 1"/>
          <p:cNvSpPr>
            <a:spLocks noGrp="1"/>
          </p:cNvSpPr>
          <p:nvPr>
            <p:ph idx="13" hasCustomPrompt="1"/>
          </p:nvPr>
        </p:nvSpPr>
        <p:spPr>
          <a:xfrm>
            <a:off x="199085" y="1600201"/>
            <a:ext cx="5855352" cy="4525963"/>
          </a:xfrm>
        </p:spPr>
        <p:txBody>
          <a:bodyPr/>
          <a:lstStyle>
            <a:lvl1pPr marL="385224" indent="-385224">
              <a:buFont typeface="Arial" panose="020B0604020202020204" pitchFamily="34" charset="0"/>
              <a:buChar char="►"/>
              <a:defRPr baseline="0"/>
            </a:lvl1pPr>
            <a:lvl2pPr marL="757748" indent="-378875">
              <a:buFont typeface="Arial" panose="020B0604020202020204" pitchFamily="34" charset="0"/>
              <a:buChar char="►"/>
              <a:defRPr/>
            </a:lvl2pPr>
            <a:lvl3pPr marL="1077357" indent="-313259">
              <a:buFont typeface="Arial" panose="020B0604020202020204" pitchFamily="34" charset="0"/>
              <a:buChar char="●"/>
              <a:tabLst/>
              <a:defRPr/>
            </a:lvl3pPr>
            <a:lvl4pPr marL="1828754" indent="0">
              <a:buNone/>
              <a:defRPr/>
            </a:lvl4pPr>
            <a:lvl5pPr marL="2438339"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Content Placeholder 2"/>
          <p:cNvSpPr>
            <a:spLocks noGrp="1"/>
          </p:cNvSpPr>
          <p:nvPr>
            <p:ph idx="12" hasCustomPrompt="1"/>
          </p:nvPr>
        </p:nvSpPr>
        <p:spPr>
          <a:xfrm>
            <a:off x="6153689" y="1601896"/>
            <a:ext cx="5856276" cy="4525963"/>
          </a:xfrm>
          <a:prstGeom prst="rect">
            <a:avLst/>
          </a:prstGeom>
          <a:ln>
            <a:solidFill>
              <a:schemeClr val="bg1">
                <a:lumMod val="75000"/>
              </a:schemeClr>
            </a:solidFill>
          </a:ln>
        </p:spPr>
        <p:txBody>
          <a:bodyPr vert="horz" lIns="91440" tIns="45720" rIns="91440" bIns="45720" rtlCol="0">
            <a:normAutofit/>
          </a:bodyPr>
          <a:lstStyle>
            <a:lvl1pPr marL="385224" indent="-385224">
              <a:buFont typeface="Arial" panose="020B0604020202020204" pitchFamily="34" charset="0"/>
              <a:buChar char="►"/>
              <a:defRPr lang="en-US" sz="2400" kern="1200" baseline="0" dirty="0" smtClean="0">
                <a:solidFill>
                  <a:schemeClr val="tx1"/>
                </a:solidFill>
                <a:latin typeface="+mn-lt"/>
                <a:ea typeface="+mn-ea"/>
                <a:cs typeface="+mn-cs"/>
              </a:defRPr>
            </a:lvl1pPr>
            <a:lvl2pPr marL="757748" indent="-378875">
              <a:buFont typeface="Arial" panose="020B0604020202020204" pitchFamily="34" charset="0"/>
              <a:buChar char="►"/>
              <a:defRPr/>
            </a:lvl2pPr>
            <a:lvl3pPr marL="1064657" indent="-306910">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10"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6383340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mp; bullets &amp; 1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slide title for slide with bullets &amp; image</a:t>
            </a:r>
          </a:p>
        </p:txBody>
      </p:sp>
      <p:sp>
        <p:nvSpPr>
          <p:cNvPr id="3" name="Content Placeholder 1"/>
          <p:cNvSpPr>
            <a:spLocks noGrp="1"/>
          </p:cNvSpPr>
          <p:nvPr>
            <p:ph idx="1" hasCustomPrompt="1"/>
          </p:nvPr>
        </p:nvSpPr>
        <p:spPr>
          <a:xfrm>
            <a:off x="199085" y="1600201"/>
            <a:ext cx="6655529" cy="4525963"/>
          </a:xfrm>
        </p:spPr>
        <p:txBody>
          <a:bodyPr/>
          <a:lstStyle>
            <a:lvl1pPr marL="385224" indent="-385224">
              <a:buFont typeface="Arial" panose="020B0604020202020204" pitchFamily="34" charset="0"/>
              <a:buChar char="►"/>
              <a:defRPr lang="en-US" sz="2400" kern="1200" baseline="0" dirty="0" smtClean="0">
                <a:solidFill>
                  <a:schemeClr val="tx1"/>
                </a:solidFill>
                <a:latin typeface="+mn-lt"/>
                <a:ea typeface="+mn-ea"/>
                <a:cs typeface="+mn-cs"/>
              </a:defRPr>
            </a:lvl1pPr>
            <a:lvl2pPr marL="757748" indent="-378875">
              <a:buFont typeface="Arial" panose="020B0604020202020204" pitchFamily="34" charset="0"/>
              <a:buChar char="►"/>
              <a:defRPr/>
            </a:lvl2pPr>
            <a:lvl3pPr marL="1077357" indent="-313259">
              <a:buFont typeface="Arial" panose="020B0604020202020204" pitchFamily="34" charset="0"/>
              <a:buChar char="●"/>
              <a:tabLst/>
              <a:defRPr/>
            </a:lvl3pPr>
            <a:lvl4pPr marL="1828754" indent="0">
              <a:buNone/>
              <a:defRPr/>
            </a:lvl4pPr>
            <a:lvl5pPr marL="2438339"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Picture Placeholder 1"/>
          <p:cNvSpPr>
            <a:spLocks noGrp="1"/>
          </p:cNvSpPr>
          <p:nvPr>
            <p:ph type="pic" sz="quarter" idx="13"/>
          </p:nvPr>
        </p:nvSpPr>
        <p:spPr>
          <a:xfrm>
            <a:off x="6963834" y="1600201"/>
            <a:ext cx="5046133" cy="4525963"/>
          </a:xfrm>
          <a:ln>
            <a:solidFill>
              <a:schemeClr val="bg1">
                <a:lumMod val="75000"/>
              </a:schemeClr>
            </a:solidFill>
          </a:ln>
        </p:spPr>
        <p:txBody>
          <a:bodyPr/>
          <a:lstStyle>
            <a:lvl1pPr marL="0" indent="0">
              <a:buNone/>
              <a:defRPr/>
            </a:lvl1pPr>
          </a:lstStyle>
          <a:p>
            <a:r>
              <a:rPr lang="en-US"/>
              <a:t>Drag picture to placeholder or click icon to add</a:t>
            </a:r>
            <a:endParaRPr lang="en-US" dirty="0"/>
          </a:p>
        </p:txBody>
      </p:sp>
      <p:sp>
        <p:nvSpPr>
          <p:cNvPr id="5"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36779329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bullets &amp; 2 photo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9085" y="71967"/>
            <a:ext cx="11810881" cy="1143000"/>
          </a:xfrm>
        </p:spPr>
        <p:txBody>
          <a:bodyPr/>
          <a:lstStyle/>
          <a:p>
            <a:r>
              <a:rPr lang="en-US" dirty="0"/>
              <a:t>Click to add slide title for slide with bullets and two images</a:t>
            </a:r>
          </a:p>
        </p:txBody>
      </p:sp>
      <p:sp>
        <p:nvSpPr>
          <p:cNvPr id="10" name="Content Placeholder 1"/>
          <p:cNvSpPr>
            <a:spLocks noGrp="1"/>
          </p:cNvSpPr>
          <p:nvPr>
            <p:ph idx="15" hasCustomPrompt="1"/>
          </p:nvPr>
        </p:nvSpPr>
        <p:spPr>
          <a:xfrm>
            <a:off x="199085" y="1600201"/>
            <a:ext cx="3350143" cy="4525963"/>
          </a:xfrm>
        </p:spPr>
        <p:txBody>
          <a:bodyPr/>
          <a:lstStyle>
            <a:lvl1pPr marL="385224" indent="-385224">
              <a:buFont typeface="Arial" panose="020B0604020202020204" pitchFamily="34" charset="0"/>
              <a:buChar char="►"/>
              <a:defRPr lang="en-US" sz="2400" kern="1200" baseline="0" dirty="0" smtClean="0">
                <a:solidFill>
                  <a:schemeClr val="tx1"/>
                </a:solidFill>
                <a:latin typeface="+mn-lt"/>
                <a:ea typeface="+mn-ea"/>
                <a:cs typeface="+mn-cs"/>
              </a:defRPr>
            </a:lvl1pPr>
            <a:lvl2pPr marL="757748" indent="-378875">
              <a:buFont typeface="Arial" panose="020B0604020202020204" pitchFamily="34" charset="0"/>
              <a:buChar char="►"/>
              <a:defRPr/>
            </a:lvl2pPr>
            <a:lvl3pPr marL="1077357" indent="-313259">
              <a:buFont typeface="Arial" panose="020B0604020202020204" pitchFamily="34" charset="0"/>
              <a:buChar char="●"/>
              <a:tabLst/>
              <a:defRPr/>
            </a:lvl3pPr>
            <a:lvl4pPr marL="1828754" indent="0">
              <a:buNone/>
              <a:defRPr/>
            </a:lvl4pPr>
            <a:lvl5pPr marL="2438339" indent="0">
              <a:buNone/>
              <a:defRPr/>
            </a:lvl5pPr>
          </a:lstStyle>
          <a:p>
            <a:pPr lvl="0"/>
            <a:r>
              <a:rPr lang="en-US" dirty="0"/>
              <a:t>Click to add first-level bullet</a:t>
            </a:r>
          </a:p>
          <a:p>
            <a:pPr lvl="1"/>
            <a:r>
              <a:rPr lang="en-US" dirty="0"/>
              <a:t>Second level</a:t>
            </a:r>
          </a:p>
          <a:p>
            <a:pPr lvl="2"/>
            <a:r>
              <a:rPr lang="en-US" dirty="0"/>
              <a:t>Third level</a:t>
            </a:r>
          </a:p>
        </p:txBody>
      </p:sp>
      <p:sp>
        <p:nvSpPr>
          <p:cNvPr id="8" name="Picture Placeholder 1"/>
          <p:cNvSpPr>
            <a:spLocks noGrp="1"/>
          </p:cNvSpPr>
          <p:nvPr>
            <p:ph type="pic" sz="quarter" idx="14" hasCustomPrompt="1"/>
          </p:nvPr>
        </p:nvSpPr>
        <p:spPr>
          <a:xfrm>
            <a:off x="3709361" y="1600202"/>
            <a:ext cx="4074044" cy="4525433"/>
          </a:xfrm>
          <a:ln>
            <a:solidFill>
              <a:schemeClr val="bg1">
                <a:lumMod val="75000"/>
              </a:schemeClr>
            </a:solidFill>
          </a:ln>
        </p:spPr>
        <p:txBody>
          <a:bodyPr/>
          <a:lstStyle>
            <a:lvl1pPr marL="0" indent="0">
              <a:buNone/>
              <a:defRPr/>
            </a:lvl1pPr>
          </a:lstStyle>
          <a:p>
            <a:r>
              <a:rPr lang="en-US" dirty="0"/>
              <a:t>Click icon to add image or drag and drop image to placeholder</a:t>
            </a:r>
          </a:p>
        </p:txBody>
      </p:sp>
      <p:sp>
        <p:nvSpPr>
          <p:cNvPr id="7" name="Picture Placeholder 2"/>
          <p:cNvSpPr>
            <a:spLocks noGrp="1"/>
          </p:cNvSpPr>
          <p:nvPr>
            <p:ph type="pic" sz="quarter" idx="13" hasCustomPrompt="1"/>
          </p:nvPr>
        </p:nvSpPr>
        <p:spPr>
          <a:xfrm>
            <a:off x="7935921" y="1600202"/>
            <a:ext cx="4074044" cy="4525433"/>
          </a:xfrm>
          <a:ln>
            <a:solidFill>
              <a:schemeClr val="bg1">
                <a:lumMod val="75000"/>
              </a:schemeClr>
            </a:solidFill>
          </a:ln>
        </p:spPr>
        <p:txBody>
          <a:bodyPr/>
          <a:lstStyle>
            <a:lvl1pPr marL="0" marR="0" indent="0" algn="l" defTabSz="609585" rtl="0" eaLnBrk="1" fontAlgn="auto" latinLnBrk="0" hangingPunct="1">
              <a:lnSpc>
                <a:spcPct val="100000"/>
              </a:lnSpc>
              <a:spcBef>
                <a:spcPts val="3200"/>
              </a:spcBef>
              <a:spcAft>
                <a:spcPts val="0"/>
              </a:spcAft>
              <a:buClr>
                <a:srgbClr val="154780"/>
              </a:buClr>
              <a:buSzPct val="100000"/>
              <a:buFont typeface="Lucida Grande"/>
              <a:buNone/>
              <a:tabLst/>
              <a:defRPr/>
            </a:lvl1pPr>
          </a:lstStyle>
          <a:p>
            <a:r>
              <a:rPr lang="en-US" dirty="0"/>
              <a:t>Click icon to add image or drag and drop image to placeholder</a:t>
            </a:r>
          </a:p>
        </p:txBody>
      </p:sp>
      <p:sp>
        <p:nvSpPr>
          <p:cNvPr id="9"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12466212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tabl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slide title for slide with table/content</a:t>
            </a:r>
          </a:p>
        </p:txBody>
      </p:sp>
      <p:sp>
        <p:nvSpPr>
          <p:cNvPr id="7" name="Text Placeholder 1"/>
          <p:cNvSpPr>
            <a:spLocks noGrp="1"/>
          </p:cNvSpPr>
          <p:nvPr>
            <p:ph type="body" sz="quarter" idx="14" hasCustomPrompt="1"/>
          </p:nvPr>
        </p:nvSpPr>
        <p:spPr>
          <a:xfrm>
            <a:off x="198967" y="1437641"/>
            <a:ext cx="11811000" cy="512233"/>
          </a:xfrm>
          <a:ln>
            <a:noFill/>
          </a:ln>
        </p:spPr>
        <p:txBody>
          <a:bodyPr/>
          <a:lstStyle>
            <a:lvl1pPr marL="0" indent="0" algn="ctr">
              <a:buNone/>
              <a:defRPr baseline="0"/>
            </a:lvl1pPr>
          </a:lstStyle>
          <a:p>
            <a:pPr lvl="0"/>
            <a:r>
              <a:rPr lang="en-US" dirty="0"/>
              <a:t>Click to add table title</a:t>
            </a:r>
          </a:p>
        </p:txBody>
      </p:sp>
      <p:sp>
        <p:nvSpPr>
          <p:cNvPr id="12" name="Content Placeholder 1"/>
          <p:cNvSpPr>
            <a:spLocks noGrp="1"/>
          </p:cNvSpPr>
          <p:nvPr>
            <p:ph sz="quarter" idx="16" hasCustomPrompt="1"/>
          </p:nvPr>
        </p:nvSpPr>
        <p:spPr>
          <a:xfrm>
            <a:off x="198967" y="2044700"/>
            <a:ext cx="11811000" cy="3970867"/>
          </a:xfrm>
        </p:spPr>
        <p:txBody>
          <a:bodyPr/>
          <a:lstStyle>
            <a:lvl1pPr marL="0" indent="0">
              <a:buNone/>
              <a:defRPr/>
            </a:lvl1pPr>
          </a:lstStyle>
          <a:p>
            <a:pPr lvl="0"/>
            <a:r>
              <a:rPr lang="en-US" dirty="0"/>
              <a:t>Click to add content</a:t>
            </a:r>
          </a:p>
        </p:txBody>
      </p:sp>
      <p:sp>
        <p:nvSpPr>
          <p:cNvPr id="5"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37334946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Quote &amp;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add slide title for slide with quote and image</a:t>
            </a:r>
          </a:p>
        </p:txBody>
      </p:sp>
      <p:sp>
        <p:nvSpPr>
          <p:cNvPr id="3" name="Content Placeholder 1"/>
          <p:cNvSpPr>
            <a:spLocks noGrp="1"/>
          </p:cNvSpPr>
          <p:nvPr>
            <p:ph idx="1" hasCustomPrompt="1"/>
          </p:nvPr>
        </p:nvSpPr>
        <p:spPr>
          <a:xfrm>
            <a:off x="199085" y="1600201"/>
            <a:ext cx="5883369" cy="4525963"/>
          </a:xfrm>
          <a:ln>
            <a:solidFill>
              <a:schemeClr val="bg1">
                <a:lumMod val="75000"/>
              </a:schemeClr>
            </a:solidFill>
            <a:prstDash val="sysDash"/>
          </a:ln>
        </p:spPr>
        <p:txBody>
          <a:bodyPr anchor="ctr"/>
          <a:lstStyle>
            <a:lvl1pPr marL="0" indent="0">
              <a:buNone/>
              <a:defRPr baseline="0">
                <a:latin typeface="Times New Roman"/>
                <a:cs typeface="Times New Roman"/>
              </a:defRPr>
            </a:lvl1pPr>
            <a:lvl2pPr marL="757748" indent="-378875">
              <a:defRPr/>
            </a:lvl2pPr>
            <a:lvl3pPr marL="757748" indent="313259">
              <a:defRPr/>
            </a:lvl3pPr>
            <a:lvl4pPr marL="1828754" indent="0">
              <a:buNone/>
              <a:defRPr/>
            </a:lvl4pPr>
            <a:lvl5pPr marL="2438339" indent="0">
              <a:buNone/>
              <a:defRPr/>
            </a:lvl5pPr>
          </a:lstStyle>
          <a:p>
            <a:pPr lvl="0"/>
            <a:r>
              <a:rPr lang="en-US" dirty="0"/>
              <a:t>Click to add quote</a:t>
            </a:r>
          </a:p>
        </p:txBody>
      </p:sp>
      <p:sp>
        <p:nvSpPr>
          <p:cNvPr id="7" name="Picture Placeholder 1"/>
          <p:cNvSpPr>
            <a:spLocks noGrp="1"/>
          </p:cNvSpPr>
          <p:nvPr>
            <p:ph type="pic" sz="quarter" idx="13"/>
          </p:nvPr>
        </p:nvSpPr>
        <p:spPr>
          <a:xfrm>
            <a:off x="6122245" y="1600201"/>
            <a:ext cx="5888736" cy="4525433"/>
          </a:xfrm>
        </p:spPr>
        <p:txBody>
          <a:bodyPr/>
          <a:lstStyle>
            <a:lvl1pPr marL="0" indent="0">
              <a:buNone/>
              <a:defRPr/>
            </a:lvl1pPr>
          </a:lstStyle>
          <a:p>
            <a:r>
              <a:rPr lang="en-US"/>
              <a:t>Drag picture to placeholder or click icon to add</a:t>
            </a:r>
            <a:endParaRPr lang="en-US" dirty="0"/>
          </a:p>
        </p:txBody>
      </p:sp>
      <p:sp>
        <p:nvSpPr>
          <p:cNvPr id="5"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34129480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add slide title for slide with chart</a:t>
            </a:r>
          </a:p>
        </p:txBody>
      </p:sp>
      <p:sp>
        <p:nvSpPr>
          <p:cNvPr id="8" name="Chart Placeholder 1"/>
          <p:cNvSpPr>
            <a:spLocks noGrp="1"/>
          </p:cNvSpPr>
          <p:nvPr>
            <p:ph type="chart" sz="quarter" idx="14"/>
          </p:nvPr>
        </p:nvSpPr>
        <p:spPr>
          <a:xfrm>
            <a:off x="199085" y="1600201"/>
            <a:ext cx="11810881" cy="4525963"/>
          </a:xfrm>
        </p:spPr>
        <p:txBody>
          <a:bodyPr/>
          <a:lstStyle>
            <a:lvl1pPr marL="0" indent="0">
              <a:buNone/>
              <a:defRPr/>
            </a:lvl1pPr>
          </a:lstStyle>
          <a:p>
            <a:r>
              <a:rPr lang="en-US"/>
              <a:t>Click icon to add chart</a:t>
            </a:r>
            <a:endParaRPr lang="en-US" dirty="0"/>
          </a:p>
        </p:txBody>
      </p:sp>
      <p:sp>
        <p:nvSpPr>
          <p:cNvPr id="7"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210154590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able and content">
    <p:bg>
      <p:bgPr>
        <a:solidFill>
          <a:srgbClr val="FCFCFC"/>
        </a:solidFill>
        <a:effectLst/>
      </p:bgPr>
    </p:bg>
    <p:spTree>
      <p:nvGrpSpPr>
        <p:cNvPr id="1" name=""/>
        <p:cNvGrpSpPr/>
        <p:nvPr/>
      </p:nvGrpSpPr>
      <p:grpSpPr>
        <a:xfrm>
          <a:off x="0" y="0"/>
          <a:ext cx="0" cy="0"/>
          <a:chOff x="0" y="0"/>
          <a:chExt cx="0" cy="0"/>
        </a:xfrm>
      </p:grpSpPr>
      <p:sp>
        <p:nvSpPr>
          <p:cNvPr id="16" name="Title 1"/>
          <p:cNvSpPr>
            <a:spLocks noGrp="1"/>
          </p:cNvSpPr>
          <p:nvPr>
            <p:ph type="title" hasCustomPrompt="1"/>
          </p:nvPr>
        </p:nvSpPr>
        <p:spPr>
          <a:xfrm>
            <a:off x="199085" y="71967"/>
            <a:ext cx="11810881" cy="1143000"/>
          </a:xfrm>
          <a:prstGeom prst="rect">
            <a:avLst/>
          </a:prstGeom>
        </p:spPr>
        <p:txBody>
          <a:bodyPr vert="horz" lIns="91440" tIns="45720" rIns="91440" bIns="45720" rtlCol="0" anchor="ctr">
            <a:normAutofit/>
          </a:bodyPr>
          <a:lstStyle>
            <a:lvl1pPr>
              <a:defRPr baseline="0"/>
            </a:lvl1pPr>
          </a:lstStyle>
          <a:p>
            <a:r>
              <a:rPr lang="en-US" dirty="0"/>
              <a:t>Click to add slide title for slide with table/content and bullets</a:t>
            </a:r>
          </a:p>
        </p:txBody>
      </p:sp>
      <p:sp>
        <p:nvSpPr>
          <p:cNvPr id="9" name="Text Placeholder 1"/>
          <p:cNvSpPr>
            <a:spLocks noGrp="1"/>
          </p:cNvSpPr>
          <p:nvPr>
            <p:ph type="body" sz="quarter" idx="14" hasCustomPrompt="1"/>
          </p:nvPr>
        </p:nvSpPr>
        <p:spPr>
          <a:xfrm>
            <a:off x="199083" y="1601897"/>
            <a:ext cx="5856276" cy="512233"/>
          </a:xfrm>
          <a:ln>
            <a:noFill/>
          </a:ln>
        </p:spPr>
        <p:txBody>
          <a:bodyPr/>
          <a:lstStyle>
            <a:lvl1pPr marL="0" indent="0" algn="ctr">
              <a:buNone/>
              <a:defRPr baseline="0"/>
            </a:lvl1pPr>
          </a:lstStyle>
          <a:p>
            <a:pPr lvl="0"/>
            <a:r>
              <a:rPr lang="en-US" dirty="0"/>
              <a:t>Click to add table title</a:t>
            </a:r>
          </a:p>
        </p:txBody>
      </p:sp>
      <p:sp>
        <p:nvSpPr>
          <p:cNvPr id="17" name="Content Placeholder 1"/>
          <p:cNvSpPr>
            <a:spLocks noGrp="1"/>
          </p:cNvSpPr>
          <p:nvPr>
            <p:ph idx="1" hasCustomPrompt="1"/>
          </p:nvPr>
        </p:nvSpPr>
        <p:spPr>
          <a:xfrm>
            <a:off x="199082" y="2221655"/>
            <a:ext cx="5856276" cy="3904509"/>
          </a:xfrm>
          <a:prstGeom prst="rect">
            <a:avLst/>
          </a:prstGeom>
          <a:ln>
            <a:solidFill>
              <a:schemeClr val="bg1">
                <a:lumMod val="75000"/>
              </a:schemeClr>
            </a:solidFill>
          </a:ln>
        </p:spPr>
        <p:txBody>
          <a:bodyPr vert="horz" lIns="91440" tIns="45720" rIns="91440" bIns="45720" rtlCol="0">
            <a:normAutofit/>
          </a:bodyPr>
          <a:lstStyle>
            <a:lvl1pPr marL="385224" indent="-385224">
              <a:buFont typeface="Arial" panose="020B0604020202020204" pitchFamily="34" charset="0"/>
              <a:buChar char="►"/>
              <a:defRPr lang="en-US" sz="2400" kern="1200" baseline="0" dirty="0" smtClean="0">
                <a:solidFill>
                  <a:schemeClr val="tx1"/>
                </a:solidFill>
                <a:latin typeface="+mn-lt"/>
                <a:ea typeface="+mn-ea"/>
                <a:cs typeface="+mn-cs"/>
              </a:defRPr>
            </a:lvl1pPr>
            <a:lvl2pPr marL="757748" indent="-378875">
              <a:buFont typeface="Arial" panose="020B0604020202020204" pitchFamily="34" charset="0"/>
              <a:buChar char="►"/>
              <a:defRPr/>
            </a:lvl2pPr>
            <a:lvl3pPr marL="1064657" indent="-306910">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7" name="Content Placeholder 2"/>
          <p:cNvSpPr>
            <a:spLocks noGrp="1"/>
          </p:cNvSpPr>
          <p:nvPr>
            <p:ph idx="12" hasCustomPrompt="1"/>
          </p:nvPr>
        </p:nvSpPr>
        <p:spPr>
          <a:xfrm>
            <a:off x="6153689" y="1601896"/>
            <a:ext cx="5856276" cy="4525963"/>
          </a:xfrm>
          <a:prstGeom prst="rect">
            <a:avLst/>
          </a:prstGeom>
          <a:ln>
            <a:solidFill>
              <a:schemeClr val="bg1">
                <a:lumMod val="75000"/>
              </a:schemeClr>
            </a:solidFill>
          </a:ln>
        </p:spPr>
        <p:txBody>
          <a:bodyPr vert="horz" lIns="91440" tIns="45720" rIns="91440" bIns="45720" rtlCol="0">
            <a:normAutofit/>
          </a:bodyPr>
          <a:lstStyle>
            <a:lvl1pPr marL="385224" indent="-385224">
              <a:buFont typeface="Arial" panose="020B0604020202020204" pitchFamily="34" charset="0"/>
              <a:buChar char="►"/>
              <a:defRPr lang="en-US" sz="2400" kern="1200" baseline="0" dirty="0" smtClean="0">
                <a:solidFill>
                  <a:schemeClr val="tx1"/>
                </a:solidFill>
                <a:latin typeface="+mn-lt"/>
                <a:ea typeface="+mn-ea"/>
                <a:cs typeface="+mn-cs"/>
              </a:defRPr>
            </a:lvl1pPr>
            <a:lvl2pPr marL="757748" indent="-378875">
              <a:buFont typeface="Arial" panose="020B0604020202020204" pitchFamily="34" charset="0"/>
              <a:buChar char="►"/>
              <a:defRPr/>
            </a:lvl2pPr>
            <a:lvl3pPr marL="1064657" indent="-306910">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10"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36574047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 line blue">
    <p:bg>
      <p:bgPr>
        <a:solidFill>
          <a:srgbClr val="15478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9085" y="2857500"/>
            <a:ext cx="11810881" cy="1143000"/>
          </a:xfrm>
        </p:spPr>
        <p:txBody>
          <a:bodyPr/>
          <a:lstStyle>
            <a:lvl1pPr algn="ctr">
              <a:defRPr/>
            </a:lvl1pPr>
          </a:lstStyle>
          <a:p>
            <a:r>
              <a:rPr lang="en-US" dirty="0"/>
              <a:t>Click to add just one line of text</a:t>
            </a:r>
          </a:p>
        </p:txBody>
      </p:sp>
      <p:sp>
        <p:nvSpPr>
          <p:cNvPr id="5"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FFFFFF"/>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30369647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Hidden title, big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9085" y="1488948"/>
            <a:ext cx="11810881" cy="1143000"/>
          </a:xfrm>
        </p:spPr>
        <p:txBody>
          <a:bodyPr/>
          <a:lstStyle>
            <a:lvl1pPr>
              <a:defRPr baseline="0">
                <a:solidFill>
                  <a:schemeClr val="tx1"/>
                </a:solidFill>
              </a:defRPr>
            </a:lvl1pPr>
          </a:lstStyle>
          <a:p>
            <a:r>
              <a:rPr lang="en-US" dirty="0"/>
              <a:t>Select “Title 1” in Selection Pane &amp; type to add hidden slide title.</a:t>
            </a:r>
          </a:p>
        </p:txBody>
      </p:sp>
      <p:sp>
        <p:nvSpPr>
          <p:cNvPr id="4" name="Picture Placeholder 1"/>
          <p:cNvSpPr>
            <a:spLocks noGrp="1"/>
          </p:cNvSpPr>
          <p:nvPr>
            <p:ph type="pic" sz="quarter" idx="13" hasCustomPrompt="1"/>
          </p:nvPr>
        </p:nvSpPr>
        <p:spPr>
          <a:xfrm>
            <a:off x="0" y="0"/>
            <a:ext cx="12192000" cy="6858000"/>
          </a:xfrm>
        </p:spPr>
        <p:txBody>
          <a:bodyPr/>
          <a:lstStyle>
            <a:lvl1pPr marL="0" indent="0">
              <a:buNone/>
              <a:defRPr baseline="0">
                <a:solidFill>
                  <a:schemeClr val="bg1"/>
                </a:solidFill>
              </a:defRPr>
            </a:lvl1pPr>
          </a:lstStyle>
          <a:p>
            <a:r>
              <a:rPr lang="en-US" dirty="0"/>
              <a:t>Click icon to add full-slide image</a:t>
            </a:r>
          </a:p>
        </p:txBody>
      </p:sp>
      <p:sp>
        <p:nvSpPr>
          <p:cNvPr id="7"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21821276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mp; photo">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199085" y="71967"/>
            <a:ext cx="11810881" cy="1143000"/>
          </a:xfrm>
          <a:prstGeom prst="rect">
            <a:avLst/>
          </a:prstGeom>
        </p:spPr>
        <p:txBody>
          <a:bodyPr vert="horz" lIns="91440" tIns="45720" rIns="91440" bIns="45720" rtlCol="0" anchor="ctr">
            <a:normAutofit/>
          </a:bodyPr>
          <a:lstStyle>
            <a:lvl1pPr>
              <a:defRPr baseline="0"/>
            </a:lvl1pPr>
          </a:lstStyle>
          <a:p>
            <a:r>
              <a:rPr lang="en-US" dirty="0"/>
              <a:t>Click to add slide title for slide with one image</a:t>
            </a:r>
          </a:p>
        </p:txBody>
      </p:sp>
      <p:sp>
        <p:nvSpPr>
          <p:cNvPr id="4" name="Picture Placeholder 1"/>
          <p:cNvSpPr>
            <a:spLocks noGrp="1"/>
          </p:cNvSpPr>
          <p:nvPr>
            <p:ph type="pic" sz="quarter" idx="13" hasCustomPrompt="1"/>
          </p:nvPr>
        </p:nvSpPr>
        <p:spPr>
          <a:xfrm>
            <a:off x="0" y="1286933"/>
            <a:ext cx="12192000" cy="5571067"/>
          </a:xfrm>
        </p:spPr>
        <p:txBody>
          <a:bodyPr/>
          <a:lstStyle>
            <a:lvl1pPr marL="0" indent="0">
              <a:buNone/>
              <a:defRPr baseline="0"/>
            </a:lvl1pPr>
          </a:lstStyle>
          <a:p>
            <a:r>
              <a:rPr lang="en-US" dirty="0"/>
              <a:t>Click to add image or drag and drop image to placeholder</a:t>
            </a:r>
          </a:p>
        </p:txBody>
      </p:sp>
      <p:sp>
        <p:nvSpPr>
          <p:cNvPr id="9"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167896751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3 content">
    <p:bg>
      <p:bgPr>
        <a:solidFill>
          <a:srgbClr val="FCFCFC"/>
        </a:solidFill>
        <a:effectLst/>
      </p:bgPr>
    </p:bg>
    <p:spTree>
      <p:nvGrpSpPr>
        <p:cNvPr id="1" name=""/>
        <p:cNvGrpSpPr/>
        <p:nvPr/>
      </p:nvGrpSpPr>
      <p:grpSpPr>
        <a:xfrm>
          <a:off x="0" y="0"/>
          <a:ext cx="0" cy="0"/>
          <a:chOff x="0" y="0"/>
          <a:chExt cx="0" cy="0"/>
        </a:xfrm>
      </p:grpSpPr>
      <p:sp>
        <p:nvSpPr>
          <p:cNvPr id="16" name="Title 1"/>
          <p:cNvSpPr>
            <a:spLocks noGrp="1"/>
          </p:cNvSpPr>
          <p:nvPr>
            <p:ph type="title" hasCustomPrompt="1"/>
          </p:nvPr>
        </p:nvSpPr>
        <p:spPr>
          <a:xfrm>
            <a:off x="199085" y="71967"/>
            <a:ext cx="11810881" cy="1143000"/>
          </a:xfrm>
          <a:prstGeom prst="rect">
            <a:avLst/>
          </a:prstGeom>
        </p:spPr>
        <p:txBody>
          <a:bodyPr vert="horz" lIns="91440" tIns="45720" rIns="91440" bIns="45720" rtlCol="0" anchor="ctr">
            <a:normAutofit/>
          </a:bodyPr>
          <a:lstStyle>
            <a:lvl1pPr>
              <a:defRPr baseline="0"/>
            </a:lvl1pPr>
          </a:lstStyle>
          <a:p>
            <a:r>
              <a:rPr lang="en-US" dirty="0"/>
              <a:t>Click to add slide title for slide with three columns of content</a:t>
            </a:r>
          </a:p>
        </p:txBody>
      </p:sp>
      <p:sp>
        <p:nvSpPr>
          <p:cNvPr id="17" name="Text Placeholder 1"/>
          <p:cNvSpPr>
            <a:spLocks noGrp="1"/>
          </p:cNvSpPr>
          <p:nvPr>
            <p:ph idx="1" hasCustomPrompt="1"/>
          </p:nvPr>
        </p:nvSpPr>
        <p:spPr>
          <a:xfrm>
            <a:off x="199085" y="1600201"/>
            <a:ext cx="3797183" cy="4525963"/>
          </a:xfrm>
          <a:prstGeom prst="rect">
            <a:avLst/>
          </a:prstGeom>
          <a:ln>
            <a:solidFill>
              <a:schemeClr val="bg1">
                <a:lumMod val="75000"/>
              </a:schemeClr>
            </a:solidFill>
          </a:ln>
        </p:spPr>
        <p:txBody>
          <a:bodyPr vert="horz" lIns="91440" tIns="45720" rIns="91440" bIns="45720" rtlCol="0">
            <a:normAutofit/>
          </a:bodyPr>
          <a:lstStyle>
            <a:lvl1pPr marL="385224" indent="-385224">
              <a:buFont typeface="Arial" panose="020B0604020202020204" pitchFamily="34" charset="0"/>
              <a:buChar char="►"/>
              <a:defRPr lang="en-US" sz="2400" kern="1200" baseline="0" dirty="0" smtClean="0">
                <a:solidFill>
                  <a:schemeClr val="tx1"/>
                </a:solidFill>
                <a:latin typeface="+mn-lt"/>
                <a:ea typeface="+mn-ea"/>
                <a:cs typeface="+mn-cs"/>
              </a:defRPr>
            </a:lvl1pPr>
            <a:lvl2pPr marL="757748" indent="-378875">
              <a:buFont typeface="Arial" panose="020B0604020202020204" pitchFamily="34" charset="0"/>
              <a:buChar char="►"/>
              <a:defRPr/>
            </a:lvl2pPr>
            <a:lvl3pPr marL="1064657" indent="-306910">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13" name="Text Placeholder 2"/>
          <p:cNvSpPr>
            <a:spLocks noGrp="1"/>
          </p:cNvSpPr>
          <p:nvPr>
            <p:ph idx="13" hasCustomPrompt="1"/>
          </p:nvPr>
        </p:nvSpPr>
        <p:spPr>
          <a:xfrm>
            <a:off x="4205934" y="1600201"/>
            <a:ext cx="3797183" cy="4525963"/>
          </a:xfrm>
          <a:prstGeom prst="rect">
            <a:avLst/>
          </a:prstGeom>
          <a:ln>
            <a:solidFill>
              <a:schemeClr val="bg1">
                <a:lumMod val="75000"/>
              </a:schemeClr>
            </a:solidFill>
          </a:ln>
        </p:spPr>
        <p:txBody>
          <a:bodyPr vert="horz" lIns="91440" tIns="45720" rIns="91440" bIns="45720" rtlCol="0">
            <a:normAutofit/>
          </a:bodyPr>
          <a:lstStyle>
            <a:lvl1pPr marL="385224" indent="-385224">
              <a:buFont typeface="Arial" panose="020B0604020202020204" pitchFamily="34" charset="0"/>
              <a:buChar char="►"/>
              <a:defRPr lang="en-US" sz="2400" kern="1200" baseline="0" dirty="0" smtClean="0">
                <a:solidFill>
                  <a:schemeClr val="tx1"/>
                </a:solidFill>
                <a:latin typeface="+mn-lt"/>
                <a:ea typeface="+mn-ea"/>
                <a:cs typeface="+mn-cs"/>
              </a:defRPr>
            </a:lvl1pPr>
            <a:lvl2pPr marL="757748" indent="-378875">
              <a:buFont typeface="Arial" panose="020B0604020202020204" pitchFamily="34" charset="0"/>
              <a:buChar char="►"/>
              <a:defRPr/>
            </a:lvl2pPr>
            <a:lvl3pPr marL="1064657" indent="-306910">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12" name="Text Placeholder 3"/>
          <p:cNvSpPr>
            <a:spLocks noGrp="1"/>
          </p:cNvSpPr>
          <p:nvPr>
            <p:ph idx="12" hasCustomPrompt="1"/>
          </p:nvPr>
        </p:nvSpPr>
        <p:spPr>
          <a:xfrm>
            <a:off x="8212782" y="1600201"/>
            <a:ext cx="3797183" cy="4525963"/>
          </a:xfrm>
          <a:prstGeom prst="rect">
            <a:avLst/>
          </a:prstGeom>
          <a:ln>
            <a:solidFill>
              <a:schemeClr val="bg1">
                <a:lumMod val="75000"/>
              </a:schemeClr>
            </a:solidFill>
          </a:ln>
        </p:spPr>
        <p:txBody>
          <a:bodyPr vert="horz" lIns="91440" tIns="45720" rIns="91440" bIns="45720" rtlCol="0">
            <a:normAutofit/>
          </a:bodyPr>
          <a:lstStyle>
            <a:lvl1pPr marL="385224" indent="-385224">
              <a:buFont typeface="Arial" panose="020B0604020202020204" pitchFamily="34" charset="0"/>
              <a:buChar char="►"/>
              <a:defRPr lang="en-US" sz="2400" kern="1200" baseline="0" dirty="0" smtClean="0">
                <a:solidFill>
                  <a:schemeClr val="tx1"/>
                </a:solidFill>
                <a:latin typeface="+mn-lt"/>
                <a:ea typeface="+mn-ea"/>
                <a:cs typeface="+mn-cs"/>
              </a:defRPr>
            </a:lvl1pPr>
            <a:lvl2pPr marL="757748" indent="-378875">
              <a:buFont typeface="Arial" panose="020B0604020202020204" pitchFamily="34" charset="0"/>
              <a:buChar char="►"/>
              <a:defRPr/>
            </a:lvl2pPr>
            <a:lvl3pPr marL="1064657" indent="-306910">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10"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4959541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mp; 3 photo with captions">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199085" y="71967"/>
            <a:ext cx="11810881" cy="1143000"/>
          </a:xfrm>
          <a:prstGeom prst="rect">
            <a:avLst/>
          </a:prstGeom>
        </p:spPr>
        <p:txBody>
          <a:bodyPr vert="horz" lIns="91440" tIns="45720" rIns="91440" bIns="45720" rtlCol="0" anchor="ctr">
            <a:normAutofit/>
          </a:bodyPr>
          <a:lstStyle>
            <a:lvl1pPr>
              <a:defRPr baseline="0"/>
            </a:lvl1pPr>
          </a:lstStyle>
          <a:p>
            <a:r>
              <a:rPr lang="en-US" dirty="0"/>
              <a:t>Click to add slide title for slide with three images and captions</a:t>
            </a:r>
          </a:p>
        </p:txBody>
      </p:sp>
      <p:sp>
        <p:nvSpPr>
          <p:cNvPr id="8" name="Picture Placeholder 1"/>
          <p:cNvSpPr>
            <a:spLocks noGrp="1"/>
          </p:cNvSpPr>
          <p:nvPr>
            <p:ph type="pic" sz="quarter" idx="13" hasCustomPrompt="1"/>
          </p:nvPr>
        </p:nvSpPr>
        <p:spPr>
          <a:xfrm>
            <a:off x="191608" y="1604012"/>
            <a:ext cx="3810729" cy="4018984"/>
          </a:xfrm>
          <a:ln>
            <a:solidFill>
              <a:schemeClr val="bg1">
                <a:lumMod val="75000"/>
              </a:schemeClr>
            </a:solidFill>
          </a:ln>
        </p:spPr>
        <p:txBody>
          <a:bodyPr/>
          <a:lstStyle>
            <a:lvl1pPr marL="0" indent="0">
              <a:buNone/>
              <a:defRPr>
                <a:solidFill>
                  <a:schemeClr val="tx1"/>
                </a:solidFill>
              </a:defRPr>
            </a:lvl1pPr>
          </a:lstStyle>
          <a:p>
            <a:r>
              <a:rPr lang="en-US" dirty="0"/>
              <a:t>Drag image to placeholder or click icon to add</a:t>
            </a:r>
          </a:p>
        </p:txBody>
      </p:sp>
      <p:sp>
        <p:nvSpPr>
          <p:cNvPr id="10" name="Text Placeholder 1"/>
          <p:cNvSpPr>
            <a:spLocks noGrp="1"/>
          </p:cNvSpPr>
          <p:nvPr>
            <p:ph type="body" sz="quarter" idx="15" hasCustomPrompt="1"/>
          </p:nvPr>
        </p:nvSpPr>
        <p:spPr>
          <a:xfrm>
            <a:off x="188923" y="5742942"/>
            <a:ext cx="3816096" cy="601133"/>
          </a:xfrm>
          <a:ln>
            <a:noFill/>
          </a:ln>
        </p:spPr>
        <p:txBody>
          <a:bodyPr>
            <a:noAutofit/>
          </a:bodyPr>
          <a:lstStyle>
            <a:lvl1pPr marL="0" indent="0" algn="ctr">
              <a:buNone/>
              <a:defRPr sz="1867">
                <a:solidFill>
                  <a:schemeClr val="tx1"/>
                </a:solidFill>
              </a:defRPr>
            </a:lvl1pPr>
            <a:lvl2pPr marL="609585" indent="0">
              <a:buNone/>
              <a:defRPr sz="1867"/>
            </a:lvl2pPr>
            <a:lvl3pPr marL="1064657" indent="0">
              <a:buNone/>
              <a:defRPr sz="1867"/>
            </a:lvl3pPr>
            <a:lvl4pPr marL="1828754" indent="0">
              <a:buNone/>
              <a:defRPr sz="1867"/>
            </a:lvl4pPr>
            <a:lvl5pPr marL="2438339" indent="0">
              <a:buNone/>
              <a:defRPr sz="1867"/>
            </a:lvl5pPr>
          </a:lstStyle>
          <a:p>
            <a:pPr lvl="0"/>
            <a:r>
              <a:rPr lang="en-US" dirty="0"/>
              <a:t>Click to add caption</a:t>
            </a:r>
          </a:p>
        </p:txBody>
      </p:sp>
      <p:sp>
        <p:nvSpPr>
          <p:cNvPr id="14" name="Picture Placeholder 2"/>
          <p:cNvSpPr>
            <a:spLocks noGrp="1"/>
          </p:cNvSpPr>
          <p:nvPr>
            <p:ph type="pic" sz="quarter" idx="22" hasCustomPrompt="1"/>
          </p:nvPr>
        </p:nvSpPr>
        <p:spPr>
          <a:xfrm>
            <a:off x="4199468" y="1604012"/>
            <a:ext cx="3810729" cy="4018984"/>
          </a:xfrm>
          <a:ln>
            <a:solidFill>
              <a:schemeClr val="bg1">
                <a:lumMod val="75000"/>
              </a:schemeClr>
            </a:solidFill>
          </a:ln>
        </p:spPr>
        <p:txBody>
          <a:bodyPr/>
          <a:lstStyle>
            <a:lvl1pPr marL="0" indent="0">
              <a:buNone/>
              <a:defRPr>
                <a:solidFill>
                  <a:schemeClr val="tx1"/>
                </a:solidFill>
              </a:defRPr>
            </a:lvl1pPr>
          </a:lstStyle>
          <a:p>
            <a:r>
              <a:rPr lang="en-US" dirty="0"/>
              <a:t>Drag image to placeholder or click icon to add</a:t>
            </a:r>
          </a:p>
        </p:txBody>
      </p:sp>
      <p:sp>
        <p:nvSpPr>
          <p:cNvPr id="11" name="Text Placeholder 2"/>
          <p:cNvSpPr>
            <a:spLocks noGrp="1"/>
          </p:cNvSpPr>
          <p:nvPr>
            <p:ph type="body" sz="quarter" idx="19" hasCustomPrompt="1"/>
          </p:nvPr>
        </p:nvSpPr>
        <p:spPr>
          <a:xfrm>
            <a:off x="4199468" y="5742942"/>
            <a:ext cx="3810729" cy="601133"/>
          </a:xfrm>
          <a:ln>
            <a:noFill/>
          </a:ln>
        </p:spPr>
        <p:txBody>
          <a:bodyPr>
            <a:noAutofit/>
          </a:bodyPr>
          <a:lstStyle>
            <a:lvl1pPr marL="0" indent="0" algn="ctr">
              <a:buNone/>
              <a:defRPr sz="1867">
                <a:solidFill>
                  <a:schemeClr val="tx1"/>
                </a:solidFill>
              </a:defRPr>
            </a:lvl1pPr>
            <a:lvl2pPr marL="609585" indent="0">
              <a:buNone/>
              <a:defRPr sz="1867"/>
            </a:lvl2pPr>
            <a:lvl3pPr marL="1064657" indent="0">
              <a:buNone/>
              <a:defRPr sz="1867"/>
            </a:lvl3pPr>
            <a:lvl4pPr marL="1828754" indent="0">
              <a:buNone/>
              <a:defRPr sz="1867"/>
            </a:lvl4pPr>
            <a:lvl5pPr marL="2438339" indent="0">
              <a:buNone/>
              <a:defRPr sz="1867"/>
            </a:lvl5pPr>
          </a:lstStyle>
          <a:p>
            <a:pPr lvl="0"/>
            <a:r>
              <a:rPr lang="en-US" dirty="0"/>
              <a:t>Click to add caption</a:t>
            </a:r>
          </a:p>
        </p:txBody>
      </p:sp>
      <p:sp>
        <p:nvSpPr>
          <p:cNvPr id="13" name="Picture Placeholder 3"/>
          <p:cNvSpPr>
            <a:spLocks noGrp="1"/>
          </p:cNvSpPr>
          <p:nvPr>
            <p:ph type="pic" sz="quarter" idx="21" hasCustomPrompt="1"/>
          </p:nvPr>
        </p:nvSpPr>
        <p:spPr>
          <a:xfrm>
            <a:off x="8199237" y="1604012"/>
            <a:ext cx="3810729" cy="4018984"/>
          </a:xfrm>
          <a:ln>
            <a:solidFill>
              <a:schemeClr val="bg1">
                <a:lumMod val="75000"/>
              </a:schemeClr>
            </a:solidFill>
          </a:ln>
        </p:spPr>
        <p:txBody>
          <a:bodyPr/>
          <a:lstStyle>
            <a:lvl1pPr marL="0" indent="0">
              <a:buNone/>
              <a:defRPr>
                <a:solidFill>
                  <a:schemeClr val="tx1"/>
                </a:solidFill>
              </a:defRPr>
            </a:lvl1pPr>
          </a:lstStyle>
          <a:p>
            <a:r>
              <a:rPr lang="en-US" dirty="0"/>
              <a:t>Drag image to placeholder or click icon to add</a:t>
            </a:r>
          </a:p>
        </p:txBody>
      </p:sp>
      <p:sp>
        <p:nvSpPr>
          <p:cNvPr id="12" name="Text Placeholder 3"/>
          <p:cNvSpPr>
            <a:spLocks noGrp="1"/>
          </p:cNvSpPr>
          <p:nvPr>
            <p:ph type="body" sz="quarter" idx="20" hasCustomPrompt="1"/>
          </p:nvPr>
        </p:nvSpPr>
        <p:spPr>
          <a:xfrm>
            <a:off x="8199237" y="5742942"/>
            <a:ext cx="3810728" cy="601133"/>
          </a:xfrm>
          <a:ln>
            <a:noFill/>
          </a:ln>
        </p:spPr>
        <p:txBody>
          <a:bodyPr>
            <a:noAutofit/>
          </a:bodyPr>
          <a:lstStyle>
            <a:lvl1pPr marL="0" indent="0" algn="ctr">
              <a:buNone/>
              <a:defRPr sz="1867">
                <a:solidFill>
                  <a:schemeClr val="tx1"/>
                </a:solidFill>
              </a:defRPr>
            </a:lvl1pPr>
            <a:lvl2pPr marL="609585" indent="0">
              <a:buNone/>
              <a:defRPr sz="1867"/>
            </a:lvl2pPr>
            <a:lvl3pPr marL="1064657" indent="0">
              <a:buNone/>
              <a:defRPr sz="1867"/>
            </a:lvl3pPr>
            <a:lvl4pPr marL="1828754" indent="0">
              <a:buNone/>
              <a:defRPr sz="1867"/>
            </a:lvl4pPr>
            <a:lvl5pPr marL="2438339" indent="0">
              <a:buNone/>
              <a:defRPr sz="1867"/>
            </a:lvl5pPr>
          </a:lstStyle>
          <a:p>
            <a:pPr lvl="0"/>
            <a:r>
              <a:rPr lang="en-US" dirty="0"/>
              <a:t>Click to add caption</a:t>
            </a:r>
          </a:p>
        </p:txBody>
      </p:sp>
      <p:sp>
        <p:nvSpPr>
          <p:cNvPr id="9"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4975698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2 photos with capt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add title for slide with two images and captions</a:t>
            </a:r>
          </a:p>
        </p:txBody>
      </p:sp>
      <p:sp>
        <p:nvSpPr>
          <p:cNvPr id="4" name="Picture Placeholder 1"/>
          <p:cNvSpPr>
            <a:spLocks noGrp="1"/>
          </p:cNvSpPr>
          <p:nvPr>
            <p:ph type="pic" sz="quarter" idx="13" hasCustomPrompt="1"/>
          </p:nvPr>
        </p:nvSpPr>
        <p:spPr>
          <a:xfrm>
            <a:off x="199084" y="1605279"/>
            <a:ext cx="5863893" cy="4023360"/>
          </a:xfrm>
          <a:ln>
            <a:solidFill>
              <a:schemeClr val="bg1">
                <a:lumMod val="75000"/>
              </a:schemeClr>
            </a:solidFill>
          </a:ln>
        </p:spPr>
        <p:txBody>
          <a:bodyPr/>
          <a:lstStyle>
            <a:lvl1pPr marL="0" indent="0">
              <a:buNone/>
              <a:defRPr>
                <a:solidFill>
                  <a:schemeClr val="bg1"/>
                </a:solidFill>
              </a:defRPr>
            </a:lvl1pPr>
          </a:lstStyle>
          <a:p>
            <a:r>
              <a:rPr lang="en-US" dirty="0"/>
              <a:t>Drag image to placeholder or click icon to add</a:t>
            </a:r>
          </a:p>
        </p:txBody>
      </p:sp>
      <p:sp>
        <p:nvSpPr>
          <p:cNvPr id="8" name="Text Placeholder 1"/>
          <p:cNvSpPr>
            <a:spLocks noGrp="1"/>
          </p:cNvSpPr>
          <p:nvPr>
            <p:ph type="body" sz="quarter" idx="15" hasCustomPrompt="1"/>
          </p:nvPr>
        </p:nvSpPr>
        <p:spPr>
          <a:xfrm>
            <a:off x="199084" y="5742432"/>
            <a:ext cx="5863893" cy="601133"/>
          </a:xfrm>
          <a:ln>
            <a:noFill/>
          </a:ln>
        </p:spPr>
        <p:txBody>
          <a:bodyPr>
            <a:noAutofit/>
          </a:bodyPr>
          <a:lstStyle>
            <a:lvl1pPr marL="0" indent="0" algn="ctr">
              <a:buNone/>
              <a:defRPr sz="1867" baseline="0">
                <a:solidFill>
                  <a:srgbClr val="000000"/>
                </a:solidFill>
              </a:defRPr>
            </a:lvl1pPr>
            <a:lvl2pPr marL="609585" indent="0">
              <a:buNone/>
              <a:defRPr sz="1867"/>
            </a:lvl2pPr>
            <a:lvl3pPr marL="1064657" indent="0">
              <a:buNone/>
              <a:defRPr sz="1867"/>
            </a:lvl3pPr>
            <a:lvl4pPr marL="1828754" indent="0">
              <a:buNone/>
              <a:defRPr sz="1867"/>
            </a:lvl4pPr>
            <a:lvl5pPr marL="2438339" indent="0">
              <a:buNone/>
              <a:defRPr sz="1867"/>
            </a:lvl5pPr>
          </a:lstStyle>
          <a:p>
            <a:pPr lvl="0"/>
            <a:r>
              <a:rPr lang="en-US" dirty="0"/>
              <a:t>Click to add caption</a:t>
            </a:r>
          </a:p>
        </p:txBody>
      </p:sp>
      <p:sp>
        <p:nvSpPr>
          <p:cNvPr id="11" name="Picture Placeholder 2"/>
          <p:cNvSpPr>
            <a:spLocks noGrp="1"/>
          </p:cNvSpPr>
          <p:nvPr>
            <p:ph type="pic" sz="quarter" idx="17" hasCustomPrompt="1"/>
          </p:nvPr>
        </p:nvSpPr>
        <p:spPr>
          <a:xfrm>
            <a:off x="6156113" y="1605279"/>
            <a:ext cx="5864352" cy="4023360"/>
          </a:xfrm>
          <a:ln>
            <a:solidFill>
              <a:schemeClr val="bg1">
                <a:lumMod val="75000"/>
              </a:schemeClr>
            </a:solidFill>
          </a:ln>
        </p:spPr>
        <p:txBody>
          <a:bodyPr/>
          <a:lstStyle>
            <a:lvl1pPr marL="0" indent="0">
              <a:buNone/>
              <a:defRPr>
                <a:solidFill>
                  <a:schemeClr val="bg1"/>
                </a:solidFill>
              </a:defRPr>
            </a:lvl1pPr>
          </a:lstStyle>
          <a:p>
            <a:r>
              <a:rPr lang="en-US" dirty="0"/>
              <a:t>Drag image to placeholder or click icon to add</a:t>
            </a:r>
          </a:p>
        </p:txBody>
      </p:sp>
      <p:sp>
        <p:nvSpPr>
          <p:cNvPr id="9" name="Text Placeholder 2"/>
          <p:cNvSpPr>
            <a:spLocks noGrp="1"/>
          </p:cNvSpPr>
          <p:nvPr>
            <p:ph type="body" sz="quarter" idx="16" hasCustomPrompt="1"/>
          </p:nvPr>
        </p:nvSpPr>
        <p:spPr>
          <a:xfrm>
            <a:off x="6156113" y="5742432"/>
            <a:ext cx="5853851" cy="601133"/>
          </a:xfrm>
          <a:ln>
            <a:noFill/>
          </a:ln>
        </p:spPr>
        <p:txBody>
          <a:bodyPr>
            <a:noAutofit/>
          </a:bodyPr>
          <a:lstStyle>
            <a:lvl1pPr marL="0" indent="0" algn="ctr">
              <a:buNone/>
              <a:defRPr sz="1867">
                <a:solidFill>
                  <a:srgbClr val="000000"/>
                </a:solidFill>
              </a:defRPr>
            </a:lvl1pPr>
            <a:lvl2pPr marL="609585" indent="0">
              <a:buNone/>
              <a:defRPr sz="1867"/>
            </a:lvl2pPr>
            <a:lvl3pPr marL="1064657" indent="0">
              <a:buNone/>
              <a:defRPr sz="1867"/>
            </a:lvl3pPr>
            <a:lvl4pPr marL="1828754" indent="0">
              <a:buNone/>
              <a:defRPr sz="1867"/>
            </a:lvl4pPr>
            <a:lvl5pPr marL="2438339" indent="0">
              <a:buNone/>
              <a:defRPr sz="1867"/>
            </a:lvl5pPr>
          </a:lstStyle>
          <a:p>
            <a:pPr lvl="0"/>
            <a:r>
              <a:rPr lang="en-US" dirty="0"/>
              <a:t>Click to add caption</a:t>
            </a:r>
          </a:p>
        </p:txBody>
      </p:sp>
      <p:sp>
        <p:nvSpPr>
          <p:cNvPr id="12" name="Source"/>
          <p:cNvSpPr>
            <a:spLocks noGrp="1"/>
          </p:cNvSpPr>
          <p:nvPr>
            <p:ph idx="11" hasCustomPrompt="1"/>
          </p:nvPr>
        </p:nvSpPr>
        <p:spPr>
          <a:xfrm>
            <a:off x="199085" y="6378786"/>
            <a:ext cx="10841449" cy="373381"/>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1219170" rtl="0" eaLnBrk="0" fontAlgn="base" latinLnBrk="0" hangingPunct="0">
              <a:lnSpc>
                <a:spcPct val="100000"/>
              </a:lnSpc>
              <a:spcBef>
                <a:spcPts val="0"/>
              </a:spcBef>
              <a:spcAft>
                <a:spcPct val="0"/>
              </a:spcAft>
              <a:buClr>
                <a:srgbClr val="B50D0D"/>
              </a:buClr>
              <a:buSzPct val="100000"/>
              <a:buFont typeface="Wingdings" pitchFamily="-1" charset="2"/>
              <a:buNone/>
              <a:tabLst/>
              <a:defRPr sz="1600" baseline="0">
                <a:solidFill>
                  <a:srgbClr val="000000"/>
                </a:solidFill>
                <a:latin typeface="Calibri"/>
                <a:cs typeface="Calibri"/>
              </a:defRPr>
            </a:lvl1pPr>
            <a:lvl2pPr marL="999042" indent="-541853">
              <a:spcBef>
                <a:spcPts val="0"/>
              </a:spcBef>
              <a:buClr>
                <a:srgbClr val="B50D0D"/>
              </a:buClr>
              <a:buFont typeface="Lucida Grande"/>
              <a:buNone/>
              <a:defRPr sz="1333">
                <a:latin typeface="Georgia"/>
                <a:cs typeface="Georgia"/>
              </a:defRPr>
            </a:lvl2pPr>
            <a:lvl3pPr marL="1066773" indent="457189">
              <a:spcBef>
                <a:spcPts val="0"/>
              </a:spcBef>
              <a:buClr>
                <a:srgbClr val="B50D0D"/>
              </a:buClr>
              <a:buNone/>
              <a:defRPr sz="1333" baseline="0">
                <a:latin typeface="Georgia"/>
                <a:cs typeface="Georgia"/>
              </a:defRPr>
            </a:lvl3pPr>
            <a:lvl4pPr>
              <a:buClr>
                <a:srgbClr val="B50D0D"/>
              </a:buClr>
              <a:defRPr sz="3733"/>
            </a:lvl4pPr>
            <a:lvl5pPr>
              <a:buClr>
                <a:srgbClr val="B50D0D"/>
              </a:buClr>
              <a:defRPr sz="3733"/>
            </a:lvl5pPr>
          </a:lstStyle>
          <a:p>
            <a:pPr lvl="0"/>
            <a:r>
              <a:rPr lang="en-US" dirty="0"/>
              <a:t>Click to add source information</a:t>
            </a:r>
          </a:p>
        </p:txBody>
      </p:sp>
    </p:spTree>
    <p:extLst>
      <p:ext uri="{BB962C8B-B14F-4D97-AF65-F5344CB8AC3E}">
        <p14:creationId xmlns:p14="http://schemas.microsoft.com/office/powerpoint/2010/main" val="10403121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203200" y="6477000"/>
            <a:ext cx="812800" cy="365125"/>
          </a:xfrm>
          <a:prstGeom prst="rect">
            <a:avLst/>
          </a:prstGeom>
        </p:spPr>
        <p:txBody>
          <a:bodyPr/>
          <a:lstStyle/>
          <a:p>
            <a:fld id="{35E835D3-CDD5-664E-A95E-47F1C4FEE662}" type="slidenum">
              <a:rPr lang="en-US" smtClean="0"/>
              <a:pPr/>
              <a:t>‹#›</a:t>
            </a:fld>
            <a:endParaRPr lang="en-US"/>
          </a:p>
        </p:txBody>
      </p:sp>
    </p:spTree>
    <p:extLst>
      <p:ext uri="{BB962C8B-B14F-4D97-AF65-F5344CB8AC3E}">
        <p14:creationId xmlns:p14="http://schemas.microsoft.com/office/powerpoint/2010/main" val="2216735262"/>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203200" y="6477000"/>
            <a:ext cx="812800" cy="365125"/>
          </a:xfrm>
          <a:prstGeom prst="rect">
            <a:avLst/>
          </a:prstGeom>
        </p:spPr>
        <p:txBody>
          <a:bodyPr/>
          <a:lstStyle/>
          <a:p>
            <a:fld id="{35E835D3-CDD5-664E-A95E-47F1C4FEE662}" type="slidenum">
              <a:rPr lang="en-US" smtClean="0"/>
              <a:pPr/>
              <a:t>‹#›</a:t>
            </a:fld>
            <a:endParaRPr lang="en-US"/>
          </a:p>
        </p:txBody>
      </p:sp>
    </p:spTree>
    <p:extLst>
      <p:ext uri="{BB962C8B-B14F-4D97-AF65-F5344CB8AC3E}">
        <p14:creationId xmlns:p14="http://schemas.microsoft.com/office/powerpoint/2010/main" val="1517263375"/>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a:xfrm>
            <a:off x="203200" y="6477000"/>
            <a:ext cx="812800" cy="365125"/>
          </a:xfrm>
          <a:prstGeom prst="rect">
            <a:avLst/>
          </a:prstGeom>
        </p:spPr>
        <p:txBody>
          <a:bodyPr/>
          <a:lstStyle/>
          <a:p>
            <a:fld id="{35E835D3-CDD5-664E-A95E-47F1C4FEE662}" type="slidenum">
              <a:rPr lang="en-US" smtClean="0"/>
              <a:pPr/>
              <a:t>‹#›</a:t>
            </a:fld>
            <a:endParaRPr lang="en-US"/>
          </a:p>
        </p:txBody>
      </p:sp>
    </p:spTree>
    <p:extLst>
      <p:ext uri="{BB962C8B-B14F-4D97-AF65-F5344CB8AC3E}">
        <p14:creationId xmlns:p14="http://schemas.microsoft.com/office/powerpoint/2010/main" val="1623399655"/>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a:xfrm>
            <a:off x="203200" y="6477000"/>
            <a:ext cx="812800" cy="365125"/>
          </a:xfrm>
          <a:prstGeom prst="rect">
            <a:avLst/>
          </a:prstGeom>
        </p:spPr>
        <p:txBody>
          <a:bodyPr/>
          <a:lstStyle/>
          <a:p>
            <a:fld id="{35E835D3-CDD5-664E-A95E-47F1C4FEE662}" type="slidenum">
              <a:rPr lang="en-US" smtClean="0"/>
              <a:pPr/>
              <a:t>‹#›</a:t>
            </a:fld>
            <a:endParaRPr lang="en-US"/>
          </a:p>
        </p:txBody>
      </p:sp>
    </p:spTree>
    <p:extLst>
      <p:ext uri="{BB962C8B-B14F-4D97-AF65-F5344CB8AC3E}">
        <p14:creationId xmlns:p14="http://schemas.microsoft.com/office/powerpoint/2010/main" val="2243521192"/>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6D22C-AC46-46E2-A6D1-9D265EF57D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C8C7C7-682E-457D-98DF-2B4E027BF1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E8134F-FE90-4B65-858E-934EBAE9791E}"/>
              </a:ext>
            </a:extLst>
          </p:cNvPr>
          <p:cNvSpPr>
            <a:spLocks noGrp="1"/>
          </p:cNvSpPr>
          <p:nvPr>
            <p:ph type="dt" sz="half" idx="10"/>
          </p:nvPr>
        </p:nvSpPr>
        <p:spPr/>
        <p:txBody>
          <a:bodyPr/>
          <a:lstStyle/>
          <a:p>
            <a:fld id="{8C9C2B2B-EFB9-480E-967D-2BE6F292FCD4}" type="datetimeFigureOut">
              <a:rPr lang="en-US" smtClean="0"/>
              <a:t>04-Nov-19</a:t>
            </a:fld>
            <a:endParaRPr lang="en-US"/>
          </a:p>
        </p:txBody>
      </p:sp>
      <p:sp>
        <p:nvSpPr>
          <p:cNvPr id="5" name="Footer Placeholder 4">
            <a:extLst>
              <a:ext uri="{FF2B5EF4-FFF2-40B4-BE49-F238E27FC236}">
                <a16:creationId xmlns:a16="http://schemas.microsoft.com/office/drawing/2014/main" id="{A6DFE413-3778-496E-9750-C9B8419B81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539533-CEDB-46B7-B221-E53B84C2A780}"/>
              </a:ext>
            </a:extLst>
          </p:cNvPr>
          <p:cNvSpPr>
            <a:spLocks noGrp="1"/>
          </p:cNvSpPr>
          <p:nvPr>
            <p:ph type="sldNum" sz="quarter" idx="12"/>
          </p:nvPr>
        </p:nvSpPr>
        <p:spPr/>
        <p:txBody>
          <a:bodyPr/>
          <a:lstStyle/>
          <a:p>
            <a:fld id="{E4FA763F-B66E-494B-9B58-DACEE4D4A692}" type="slidenum">
              <a:rPr lang="en-US" smtClean="0"/>
              <a:t>‹#›</a:t>
            </a:fld>
            <a:endParaRPr lang="en-US"/>
          </a:p>
        </p:txBody>
      </p:sp>
    </p:spTree>
    <p:extLst>
      <p:ext uri="{BB962C8B-B14F-4D97-AF65-F5344CB8AC3E}">
        <p14:creationId xmlns:p14="http://schemas.microsoft.com/office/powerpoint/2010/main" val="75187001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DFF73-D151-4D78-A2C9-D8E0731C1E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D6CCE-945C-4045-AA4C-4C2DC5CC783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B550BF-5E19-4FBB-BFA7-FF486D33C842}"/>
              </a:ext>
            </a:extLst>
          </p:cNvPr>
          <p:cNvSpPr>
            <a:spLocks noGrp="1"/>
          </p:cNvSpPr>
          <p:nvPr>
            <p:ph type="dt" sz="half" idx="10"/>
          </p:nvPr>
        </p:nvSpPr>
        <p:spPr/>
        <p:txBody>
          <a:bodyPr/>
          <a:lstStyle/>
          <a:p>
            <a:fld id="{8C9C2B2B-EFB9-480E-967D-2BE6F292FCD4}" type="datetimeFigureOut">
              <a:rPr lang="en-US" smtClean="0"/>
              <a:t>04-Nov-19</a:t>
            </a:fld>
            <a:endParaRPr lang="en-US"/>
          </a:p>
        </p:txBody>
      </p:sp>
      <p:sp>
        <p:nvSpPr>
          <p:cNvPr id="5" name="Footer Placeholder 4">
            <a:extLst>
              <a:ext uri="{FF2B5EF4-FFF2-40B4-BE49-F238E27FC236}">
                <a16:creationId xmlns:a16="http://schemas.microsoft.com/office/drawing/2014/main" id="{03E51F1B-229D-4067-8487-E7A7E9EFBE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9CD8D7-CDAA-43E8-9FD9-D887E8117379}"/>
              </a:ext>
            </a:extLst>
          </p:cNvPr>
          <p:cNvSpPr>
            <a:spLocks noGrp="1"/>
          </p:cNvSpPr>
          <p:nvPr>
            <p:ph type="sldNum" sz="quarter" idx="12"/>
          </p:nvPr>
        </p:nvSpPr>
        <p:spPr/>
        <p:txBody>
          <a:bodyPr/>
          <a:lstStyle/>
          <a:p>
            <a:fld id="{E4FA763F-B66E-494B-9B58-DACEE4D4A692}" type="slidenum">
              <a:rPr lang="en-US" smtClean="0"/>
              <a:t>‹#›</a:t>
            </a:fld>
            <a:endParaRPr lang="en-US"/>
          </a:p>
        </p:txBody>
      </p:sp>
    </p:spTree>
    <p:extLst>
      <p:ext uri="{BB962C8B-B14F-4D97-AF65-F5344CB8AC3E}">
        <p14:creationId xmlns:p14="http://schemas.microsoft.com/office/powerpoint/2010/main" val="146182778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06931-8650-46E4-ADEA-BA1CF43277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CE7627-4DB9-4C6A-BBB3-493C8037E6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3377DC0-93F8-4CA7-BE22-A0434A7EF93D}"/>
              </a:ext>
            </a:extLst>
          </p:cNvPr>
          <p:cNvSpPr>
            <a:spLocks noGrp="1"/>
          </p:cNvSpPr>
          <p:nvPr>
            <p:ph type="dt" sz="half" idx="10"/>
          </p:nvPr>
        </p:nvSpPr>
        <p:spPr/>
        <p:txBody>
          <a:bodyPr/>
          <a:lstStyle/>
          <a:p>
            <a:fld id="{8C9C2B2B-EFB9-480E-967D-2BE6F292FCD4}" type="datetimeFigureOut">
              <a:rPr lang="en-US" smtClean="0"/>
              <a:t>04-Nov-19</a:t>
            </a:fld>
            <a:endParaRPr lang="en-US"/>
          </a:p>
        </p:txBody>
      </p:sp>
      <p:sp>
        <p:nvSpPr>
          <p:cNvPr id="5" name="Footer Placeholder 4">
            <a:extLst>
              <a:ext uri="{FF2B5EF4-FFF2-40B4-BE49-F238E27FC236}">
                <a16:creationId xmlns:a16="http://schemas.microsoft.com/office/drawing/2014/main" id="{C87646AC-323B-4379-B9EF-FB24AEB51B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4DB82B-9E6C-4935-AE32-AA361225069B}"/>
              </a:ext>
            </a:extLst>
          </p:cNvPr>
          <p:cNvSpPr>
            <a:spLocks noGrp="1"/>
          </p:cNvSpPr>
          <p:nvPr>
            <p:ph type="sldNum" sz="quarter" idx="12"/>
          </p:nvPr>
        </p:nvSpPr>
        <p:spPr/>
        <p:txBody>
          <a:bodyPr/>
          <a:lstStyle/>
          <a:p>
            <a:fld id="{E4FA763F-B66E-494B-9B58-DACEE4D4A692}" type="slidenum">
              <a:rPr lang="en-US" smtClean="0"/>
              <a:t>‹#›</a:t>
            </a:fld>
            <a:endParaRPr lang="en-US"/>
          </a:p>
        </p:txBody>
      </p:sp>
    </p:spTree>
    <p:extLst>
      <p:ext uri="{BB962C8B-B14F-4D97-AF65-F5344CB8AC3E}">
        <p14:creationId xmlns:p14="http://schemas.microsoft.com/office/powerpoint/2010/main" val="39220706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AEE0A-F8FB-4071-BFDC-66027AA79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32F931-5BDC-44D8-A628-8EAE02EFB5D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573129-5B17-46C8-8700-6D6FEEB17C8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F438D0-9259-48A9-B62A-B658C7CE7C1C}"/>
              </a:ext>
            </a:extLst>
          </p:cNvPr>
          <p:cNvSpPr>
            <a:spLocks noGrp="1"/>
          </p:cNvSpPr>
          <p:nvPr>
            <p:ph type="dt" sz="half" idx="10"/>
          </p:nvPr>
        </p:nvSpPr>
        <p:spPr/>
        <p:txBody>
          <a:bodyPr/>
          <a:lstStyle/>
          <a:p>
            <a:fld id="{8C9C2B2B-EFB9-480E-967D-2BE6F292FCD4}" type="datetimeFigureOut">
              <a:rPr lang="en-US" smtClean="0"/>
              <a:t>04-Nov-19</a:t>
            </a:fld>
            <a:endParaRPr lang="en-US"/>
          </a:p>
        </p:txBody>
      </p:sp>
      <p:sp>
        <p:nvSpPr>
          <p:cNvPr id="6" name="Footer Placeholder 5">
            <a:extLst>
              <a:ext uri="{FF2B5EF4-FFF2-40B4-BE49-F238E27FC236}">
                <a16:creationId xmlns:a16="http://schemas.microsoft.com/office/drawing/2014/main" id="{08A0940D-5A68-4B22-9D91-58732D9CBA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047487-A26A-4767-BE4E-2AF0647F60B3}"/>
              </a:ext>
            </a:extLst>
          </p:cNvPr>
          <p:cNvSpPr>
            <a:spLocks noGrp="1"/>
          </p:cNvSpPr>
          <p:nvPr>
            <p:ph type="sldNum" sz="quarter" idx="12"/>
          </p:nvPr>
        </p:nvSpPr>
        <p:spPr/>
        <p:txBody>
          <a:bodyPr/>
          <a:lstStyle/>
          <a:p>
            <a:fld id="{E4FA763F-B66E-494B-9B58-DACEE4D4A692}" type="slidenum">
              <a:rPr lang="en-US" smtClean="0"/>
              <a:t>‹#›</a:t>
            </a:fld>
            <a:endParaRPr lang="en-US"/>
          </a:p>
        </p:txBody>
      </p:sp>
    </p:spTree>
    <p:extLst>
      <p:ext uri="{BB962C8B-B14F-4D97-AF65-F5344CB8AC3E}">
        <p14:creationId xmlns:p14="http://schemas.microsoft.com/office/powerpoint/2010/main" val="246844020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8D802-7BFC-4C6D-AFE0-45187E8A61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A318EE-CB98-4CF3-BEEC-9085B79156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04C8B9-CAE4-4CBD-85B4-CD598824981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E1ECA2-D78C-4807-9690-57CC562BB4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B84103C-6E87-4187-AAFA-238F220CFF9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056173-1B61-4434-817C-749B9EA9A7D1}"/>
              </a:ext>
            </a:extLst>
          </p:cNvPr>
          <p:cNvSpPr>
            <a:spLocks noGrp="1"/>
          </p:cNvSpPr>
          <p:nvPr>
            <p:ph type="dt" sz="half" idx="10"/>
          </p:nvPr>
        </p:nvSpPr>
        <p:spPr/>
        <p:txBody>
          <a:bodyPr/>
          <a:lstStyle/>
          <a:p>
            <a:fld id="{8C9C2B2B-EFB9-480E-967D-2BE6F292FCD4}" type="datetimeFigureOut">
              <a:rPr lang="en-US" smtClean="0"/>
              <a:t>04-Nov-19</a:t>
            </a:fld>
            <a:endParaRPr lang="en-US"/>
          </a:p>
        </p:txBody>
      </p:sp>
      <p:sp>
        <p:nvSpPr>
          <p:cNvPr id="8" name="Footer Placeholder 7">
            <a:extLst>
              <a:ext uri="{FF2B5EF4-FFF2-40B4-BE49-F238E27FC236}">
                <a16:creationId xmlns:a16="http://schemas.microsoft.com/office/drawing/2014/main" id="{4A5FFBA2-DE73-4D74-B2CB-24FFD85F2D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3B3279-111E-44BA-9FD7-56B8D3924BFE}"/>
              </a:ext>
            </a:extLst>
          </p:cNvPr>
          <p:cNvSpPr>
            <a:spLocks noGrp="1"/>
          </p:cNvSpPr>
          <p:nvPr>
            <p:ph type="sldNum" sz="quarter" idx="12"/>
          </p:nvPr>
        </p:nvSpPr>
        <p:spPr/>
        <p:txBody>
          <a:bodyPr/>
          <a:lstStyle/>
          <a:p>
            <a:fld id="{E4FA763F-B66E-494B-9B58-DACEE4D4A692}" type="slidenum">
              <a:rPr lang="en-US" smtClean="0"/>
              <a:t>‹#›</a:t>
            </a:fld>
            <a:endParaRPr lang="en-US"/>
          </a:p>
        </p:txBody>
      </p:sp>
    </p:spTree>
    <p:extLst>
      <p:ext uri="{BB962C8B-B14F-4D97-AF65-F5344CB8AC3E}">
        <p14:creationId xmlns:p14="http://schemas.microsoft.com/office/powerpoint/2010/main" val="368457677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F5DED-DE52-475D-A923-B0ECC00C19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889AB5-9774-4DF8-9380-083B19F99666}"/>
              </a:ext>
            </a:extLst>
          </p:cNvPr>
          <p:cNvSpPr>
            <a:spLocks noGrp="1"/>
          </p:cNvSpPr>
          <p:nvPr>
            <p:ph type="dt" sz="half" idx="10"/>
          </p:nvPr>
        </p:nvSpPr>
        <p:spPr/>
        <p:txBody>
          <a:bodyPr/>
          <a:lstStyle/>
          <a:p>
            <a:fld id="{8C9C2B2B-EFB9-480E-967D-2BE6F292FCD4}" type="datetimeFigureOut">
              <a:rPr lang="en-US" smtClean="0"/>
              <a:t>04-Nov-19</a:t>
            </a:fld>
            <a:endParaRPr lang="en-US"/>
          </a:p>
        </p:txBody>
      </p:sp>
      <p:sp>
        <p:nvSpPr>
          <p:cNvPr id="4" name="Footer Placeholder 3">
            <a:extLst>
              <a:ext uri="{FF2B5EF4-FFF2-40B4-BE49-F238E27FC236}">
                <a16:creationId xmlns:a16="http://schemas.microsoft.com/office/drawing/2014/main" id="{A99E2851-5F2F-4EBA-94AB-87314F5D0B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727D4B-BBAE-4E54-BF25-4A05827F3354}"/>
              </a:ext>
            </a:extLst>
          </p:cNvPr>
          <p:cNvSpPr>
            <a:spLocks noGrp="1"/>
          </p:cNvSpPr>
          <p:nvPr>
            <p:ph type="sldNum" sz="quarter" idx="12"/>
          </p:nvPr>
        </p:nvSpPr>
        <p:spPr/>
        <p:txBody>
          <a:bodyPr/>
          <a:lstStyle/>
          <a:p>
            <a:fld id="{E4FA763F-B66E-494B-9B58-DACEE4D4A692}" type="slidenum">
              <a:rPr lang="en-US" smtClean="0"/>
              <a:t>‹#›</a:t>
            </a:fld>
            <a:endParaRPr lang="en-US"/>
          </a:p>
        </p:txBody>
      </p:sp>
    </p:spTree>
    <p:extLst>
      <p:ext uri="{BB962C8B-B14F-4D97-AF65-F5344CB8AC3E}">
        <p14:creationId xmlns:p14="http://schemas.microsoft.com/office/powerpoint/2010/main" val="95738891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357D34-5362-4558-8E11-4CD789275CC2}"/>
              </a:ext>
            </a:extLst>
          </p:cNvPr>
          <p:cNvSpPr>
            <a:spLocks noGrp="1"/>
          </p:cNvSpPr>
          <p:nvPr>
            <p:ph type="dt" sz="half" idx="10"/>
          </p:nvPr>
        </p:nvSpPr>
        <p:spPr/>
        <p:txBody>
          <a:bodyPr/>
          <a:lstStyle/>
          <a:p>
            <a:fld id="{8C9C2B2B-EFB9-480E-967D-2BE6F292FCD4}" type="datetimeFigureOut">
              <a:rPr lang="en-US" smtClean="0"/>
              <a:t>04-Nov-19</a:t>
            </a:fld>
            <a:endParaRPr lang="en-US"/>
          </a:p>
        </p:txBody>
      </p:sp>
      <p:sp>
        <p:nvSpPr>
          <p:cNvPr id="3" name="Footer Placeholder 2">
            <a:extLst>
              <a:ext uri="{FF2B5EF4-FFF2-40B4-BE49-F238E27FC236}">
                <a16:creationId xmlns:a16="http://schemas.microsoft.com/office/drawing/2014/main" id="{8B49F0E2-36C4-4F6E-A447-79133C0862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2583C3-A6F4-4A92-9AF8-7350E26442FE}"/>
              </a:ext>
            </a:extLst>
          </p:cNvPr>
          <p:cNvSpPr>
            <a:spLocks noGrp="1"/>
          </p:cNvSpPr>
          <p:nvPr>
            <p:ph type="sldNum" sz="quarter" idx="12"/>
          </p:nvPr>
        </p:nvSpPr>
        <p:spPr/>
        <p:txBody>
          <a:bodyPr/>
          <a:lstStyle/>
          <a:p>
            <a:fld id="{E4FA763F-B66E-494B-9B58-DACEE4D4A692}" type="slidenum">
              <a:rPr lang="en-US" smtClean="0"/>
              <a:t>‹#›</a:t>
            </a:fld>
            <a:endParaRPr lang="en-US"/>
          </a:p>
        </p:txBody>
      </p:sp>
    </p:spTree>
    <p:extLst>
      <p:ext uri="{BB962C8B-B14F-4D97-AF65-F5344CB8AC3E}">
        <p14:creationId xmlns:p14="http://schemas.microsoft.com/office/powerpoint/2010/main" val="380637289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3AA34-01EB-41D6-A701-AD2CA50000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4F31A7-2E97-492B-8BBD-EC9FEC3BFA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79A702-A922-43C2-9D8C-876FA1049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95AC76D-21DC-4D1F-A500-88675F999D9E}"/>
              </a:ext>
            </a:extLst>
          </p:cNvPr>
          <p:cNvSpPr>
            <a:spLocks noGrp="1"/>
          </p:cNvSpPr>
          <p:nvPr>
            <p:ph type="dt" sz="half" idx="10"/>
          </p:nvPr>
        </p:nvSpPr>
        <p:spPr/>
        <p:txBody>
          <a:bodyPr/>
          <a:lstStyle/>
          <a:p>
            <a:fld id="{8C9C2B2B-EFB9-480E-967D-2BE6F292FCD4}" type="datetimeFigureOut">
              <a:rPr lang="en-US" smtClean="0"/>
              <a:t>04-Nov-19</a:t>
            </a:fld>
            <a:endParaRPr lang="en-US"/>
          </a:p>
        </p:txBody>
      </p:sp>
      <p:sp>
        <p:nvSpPr>
          <p:cNvPr id="6" name="Footer Placeholder 5">
            <a:extLst>
              <a:ext uri="{FF2B5EF4-FFF2-40B4-BE49-F238E27FC236}">
                <a16:creationId xmlns:a16="http://schemas.microsoft.com/office/drawing/2014/main" id="{AD6C4949-41F0-405B-9A77-C14CD17FA1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D0E9BA-720C-4C38-8CB7-CDED00C909F0}"/>
              </a:ext>
            </a:extLst>
          </p:cNvPr>
          <p:cNvSpPr>
            <a:spLocks noGrp="1"/>
          </p:cNvSpPr>
          <p:nvPr>
            <p:ph type="sldNum" sz="quarter" idx="12"/>
          </p:nvPr>
        </p:nvSpPr>
        <p:spPr/>
        <p:txBody>
          <a:bodyPr/>
          <a:lstStyle/>
          <a:p>
            <a:fld id="{E4FA763F-B66E-494B-9B58-DACEE4D4A692}" type="slidenum">
              <a:rPr lang="en-US" smtClean="0"/>
              <a:t>‹#›</a:t>
            </a:fld>
            <a:endParaRPr lang="en-US"/>
          </a:p>
        </p:txBody>
      </p:sp>
    </p:spTree>
    <p:extLst>
      <p:ext uri="{BB962C8B-B14F-4D97-AF65-F5344CB8AC3E}">
        <p14:creationId xmlns:p14="http://schemas.microsoft.com/office/powerpoint/2010/main" val="12782698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2F80E-AD3F-45AC-9F16-4F83DA0484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F47E2B-4190-4CE9-AAB3-210AE3F7DB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CC65AD-80FC-4ED0-9304-24D5A2DFA6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4B856AD-FFD0-42BA-AB7D-D223DD76BFB5}"/>
              </a:ext>
            </a:extLst>
          </p:cNvPr>
          <p:cNvSpPr>
            <a:spLocks noGrp="1"/>
          </p:cNvSpPr>
          <p:nvPr>
            <p:ph type="dt" sz="half" idx="10"/>
          </p:nvPr>
        </p:nvSpPr>
        <p:spPr/>
        <p:txBody>
          <a:bodyPr/>
          <a:lstStyle/>
          <a:p>
            <a:fld id="{8C9C2B2B-EFB9-480E-967D-2BE6F292FCD4}" type="datetimeFigureOut">
              <a:rPr lang="en-US" smtClean="0"/>
              <a:t>04-Nov-19</a:t>
            </a:fld>
            <a:endParaRPr lang="en-US"/>
          </a:p>
        </p:txBody>
      </p:sp>
      <p:sp>
        <p:nvSpPr>
          <p:cNvPr id="6" name="Footer Placeholder 5">
            <a:extLst>
              <a:ext uri="{FF2B5EF4-FFF2-40B4-BE49-F238E27FC236}">
                <a16:creationId xmlns:a16="http://schemas.microsoft.com/office/drawing/2014/main" id="{3873CFCE-A74E-4D40-AA44-D2FDD2FBB2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F4541C-6284-4F87-BB45-3262D5519D8C}"/>
              </a:ext>
            </a:extLst>
          </p:cNvPr>
          <p:cNvSpPr>
            <a:spLocks noGrp="1"/>
          </p:cNvSpPr>
          <p:nvPr>
            <p:ph type="sldNum" sz="quarter" idx="12"/>
          </p:nvPr>
        </p:nvSpPr>
        <p:spPr/>
        <p:txBody>
          <a:bodyPr/>
          <a:lstStyle/>
          <a:p>
            <a:fld id="{E4FA763F-B66E-494B-9B58-DACEE4D4A692}" type="slidenum">
              <a:rPr lang="en-US" smtClean="0"/>
              <a:t>‹#›</a:t>
            </a:fld>
            <a:endParaRPr lang="en-US"/>
          </a:p>
        </p:txBody>
      </p:sp>
    </p:spTree>
    <p:extLst>
      <p:ext uri="{BB962C8B-B14F-4D97-AF65-F5344CB8AC3E}">
        <p14:creationId xmlns:p14="http://schemas.microsoft.com/office/powerpoint/2010/main" val="10758998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59599-D66C-4FEC-8B6F-7C82CB17BA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AC67B6-4985-425F-9C0C-9A9A97F9F95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AEFD15-3325-4B8E-A9DE-BB83B7C94AF9}"/>
              </a:ext>
            </a:extLst>
          </p:cNvPr>
          <p:cNvSpPr>
            <a:spLocks noGrp="1"/>
          </p:cNvSpPr>
          <p:nvPr>
            <p:ph type="dt" sz="half" idx="10"/>
          </p:nvPr>
        </p:nvSpPr>
        <p:spPr/>
        <p:txBody>
          <a:bodyPr/>
          <a:lstStyle/>
          <a:p>
            <a:fld id="{8C9C2B2B-EFB9-480E-967D-2BE6F292FCD4}" type="datetimeFigureOut">
              <a:rPr lang="en-US" smtClean="0"/>
              <a:t>04-Nov-19</a:t>
            </a:fld>
            <a:endParaRPr lang="en-US"/>
          </a:p>
        </p:txBody>
      </p:sp>
      <p:sp>
        <p:nvSpPr>
          <p:cNvPr id="5" name="Footer Placeholder 4">
            <a:extLst>
              <a:ext uri="{FF2B5EF4-FFF2-40B4-BE49-F238E27FC236}">
                <a16:creationId xmlns:a16="http://schemas.microsoft.com/office/drawing/2014/main" id="{092CA734-9BD3-4449-9D38-C493D20AD9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DC9008-4B96-4CFE-A107-283B418ED313}"/>
              </a:ext>
            </a:extLst>
          </p:cNvPr>
          <p:cNvSpPr>
            <a:spLocks noGrp="1"/>
          </p:cNvSpPr>
          <p:nvPr>
            <p:ph type="sldNum" sz="quarter" idx="12"/>
          </p:nvPr>
        </p:nvSpPr>
        <p:spPr/>
        <p:txBody>
          <a:bodyPr/>
          <a:lstStyle/>
          <a:p>
            <a:fld id="{E4FA763F-B66E-494B-9B58-DACEE4D4A692}" type="slidenum">
              <a:rPr lang="en-US" smtClean="0"/>
              <a:t>‹#›</a:t>
            </a:fld>
            <a:endParaRPr lang="en-US"/>
          </a:p>
        </p:txBody>
      </p:sp>
    </p:spTree>
    <p:extLst>
      <p:ext uri="{BB962C8B-B14F-4D97-AF65-F5344CB8AC3E}">
        <p14:creationId xmlns:p14="http://schemas.microsoft.com/office/powerpoint/2010/main" val="157265179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F42BE8-716A-4379-9220-9713D2E2CB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29151A-0F27-4728-B8C7-C830D540B7B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4ADEF-CBD0-4B25-91E7-E773CEAA7ADC}"/>
              </a:ext>
            </a:extLst>
          </p:cNvPr>
          <p:cNvSpPr>
            <a:spLocks noGrp="1"/>
          </p:cNvSpPr>
          <p:nvPr>
            <p:ph type="dt" sz="half" idx="10"/>
          </p:nvPr>
        </p:nvSpPr>
        <p:spPr/>
        <p:txBody>
          <a:bodyPr/>
          <a:lstStyle/>
          <a:p>
            <a:fld id="{8C9C2B2B-EFB9-480E-967D-2BE6F292FCD4}" type="datetimeFigureOut">
              <a:rPr lang="en-US" smtClean="0"/>
              <a:t>04-Nov-19</a:t>
            </a:fld>
            <a:endParaRPr lang="en-US"/>
          </a:p>
        </p:txBody>
      </p:sp>
      <p:sp>
        <p:nvSpPr>
          <p:cNvPr id="5" name="Footer Placeholder 4">
            <a:extLst>
              <a:ext uri="{FF2B5EF4-FFF2-40B4-BE49-F238E27FC236}">
                <a16:creationId xmlns:a16="http://schemas.microsoft.com/office/drawing/2014/main" id="{767126AA-04DA-4306-BEC8-85FE27363D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4D16EB-9141-4EAC-9D34-19C2B4944D82}"/>
              </a:ext>
            </a:extLst>
          </p:cNvPr>
          <p:cNvSpPr>
            <a:spLocks noGrp="1"/>
          </p:cNvSpPr>
          <p:nvPr>
            <p:ph type="sldNum" sz="quarter" idx="12"/>
          </p:nvPr>
        </p:nvSpPr>
        <p:spPr/>
        <p:txBody>
          <a:bodyPr/>
          <a:lstStyle/>
          <a:p>
            <a:fld id="{E4FA763F-B66E-494B-9B58-DACEE4D4A692}" type="slidenum">
              <a:rPr lang="en-US" smtClean="0"/>
              <a:t>‹#›</a:t>
            </a:fld>
            <a:endParaRPr lang="en-US"/>
          </a:p>
        </p:txBody>
      </p:sp>
    </p:spTree>
    <p:extLst>
      <p:ext uri="{BB962C8B-B14F-4D97-AF65-F5344CB8AC3E}">
        <p14:creationId xmlns:p14="http://schemas.microsoft.com/office/powerpoint/2010/main" val="362957382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85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805CB3C9-25D5-492D-AF08-DF351F451528}"/>
              </a:ext>
            </a:extLst>
          </p:cNvPr>
          <p:cNvSpPr>
            <a:spLocks noGrp="1"/>
          </p:cNvSpPr>
          <p:nvPr>
            <p:ph type="dt" sz="half" idx="10"/>
          </p:nvPr>
        </p:nvSpPr>
        <p:spPr/>
        <p:txBody>
          <a:bodyPr/>
          <a:lstStyle>
            <a:lvl1pPr>
              <a:defRPr>
                <a:latin typeface="Arial" pitchFamily="34" charset="0"/>
                <a:cs typeface="Arial" pitchFamily="34" charset="0"/>
              </a:defRPr>
            </a:lvl1pPr>
          </a:lstStyle>
          <a:p>
            <a:pPr>
              <a:defRPr/>
            </a:pPr>
            <a:fld id="{9A14276C-9A09-4C88-8852-532D8B46F9F6}" type="datetimeFigureOut">
              <a:rPr lang="en-AU" altLang="en-US"/>
              <a:pPr>
                <a:defRPr/>
              </a:pPr>
              <a:t>4/11/2019</a:t>
            </a:fld>
            <a:endParaRPr lang="en-AU" altLang="en-US"/>
          </a:p>
        </p:txBody>
      </p:sp>
      <p:sp>
        <p:nvSpPr>
          <p:cNvPr id="5" name="Footer Placeholder 4">
            <a:extLst>
              <a:ext uri="{FF2B5EF4-FFF2-40B4-BE49-F238E27FC236}">
                <a16:creationId xmlns:a16="http://schemas.microsoft.com/office/drawing/2014/main" id="{B8A5516A-6080-4D41-8500-2C07B93EA722}"/>
              </a:ext>
            </a:extLst>
          </p:cNvPr>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AU" altLang="en-US"/>
          </a:p>
        </p:txBody>
      </p:sp>
      <p:sp>
        <p:nvSpPr>
          <p:cNvPr id="6" name="Slide Number Placeholder 5">
            <a:extLst>
              <a:ext uri="{FF2B5EF4-FFF2-40B4-BE49-F238E27FC236}">
                <a16:creationId xmlns:a16="http://schemas.microsoft.com/office/drawing/2014/main" id="{2B1C9CFF-447B-4AE0-9FC4-F7A59E03C539}"/>
              </a:ext>
            </a:extLst>
          </p:cNvPr>
          <p:cNvSpPr>
            <a:spLocks noGrp="1"/>
          </p:cNvSpPr>
          <p:nvPr>
            <p:ph type="sldNum" sz="quarter" idx="12"/>
          </p:nvPr>
        </p:nvSpPr>
        <p:spPr/>
        <p:txBody>
          <a:bodyPr/>
          <a:lstStyle>
            <a:lvl1pPr>
              <a:defRPr smtClean="0">
                <a:latin typeface="Arial" panose="020B0604020202020204" pitchFamily="34" charset="0"/>
                <a:cs typeface="Arial" panose="020B0604020202020204" pitchFamily="34" charset="0"/>
              </a:defRPr>
            </a:lvl1pPr>
          </a:lstStyle>
          <a:p>
            <a:pPr>
              <a:defRPr/>
            </a:pPr>
            <a:fld id="{3BD2154B-B8D1-4274-BA32-B51F59933D7C}" type="slidenum">
              <a:rPr lang="en-AU" altLang="en-US"/>
              <a:pPr>
                <a:defRPr/>
              </a:pPr>
              <a:t>‹#›</a:t>
            </a:fld>
            <a:endParaRPr lang="en-AU" altLang="en-US"/>
          </a:p>
        </p:txBody>
      </p:sp>
    </p:spTree>
    <p:extLst>
      <p:ext uri="{BB962C8B-B14F-4D97-AF65-F5344CB8AC3E}">
        <p14:creationId xmlns:p14="http://schemas.microsoft.com/office/powerpoint/2010/main" val="256607169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1BB5120-745A-4C83-B0D0-FEA3AE88EB09}"/>
              </a:ext>
            </a:extLst>
          </p:cNvPr>
          <p:cNvSpPr>
            <a:spLocks noGrp="1"/>
          </p:cNvSpPr>
          <p:nvPr>
            <p:ph type="dt" sz="half" idx="10"/>
          </p:nvPr>
        </p:nvSpPr>
        <p:spPr/>
        <p:txBody>
          <a:bodyPr/>
          <a:lstStyle>
            <a:lvl1pPr>
              <a:defRPr>
                <a:latin typeface="Arial" pitchFamily="34" charset="0"/>
                <a:cs typeface="Arial" pitchFamily="34" charset="0"/>
              </a:defRPr>
            </a:lvl1pPr>
          </a:lstStyle>
          <a:p>
            <a:pPr>
              <a:defRPr/>
            </a:pPr>
            <a:fld id="{2241615A-4661-4098-AA63-8F492DE384C2}" type="datetimeFigureOut">
              <a:rPr lang="en-AU" altLang="en-US"/>
              <a:pPr>
                <a:defRPr/>
              </a:pPr>
              <a:t>4/11/2019</a:t>
            </a:fld>
            <a:endParaRPr lang="en-AU" altLang="en-US"/>
          </a:p>
        </p:txBody>
      </p:sp>
      <p:sp>
        <p:nvSpPr>
          <p:cNvPr id="5" name="Footer Placeholder 4">
            <a:extLst>
              <a:ext uri="{FF2B5EF4-FFF2-40B4-BE49-F238E27FC236}">
                <a16:creationId xmlns:a16="http://schemas.microsoft.com/office/drawing/2014/main" id="{3B68032C-4A94-4434-9424-E82C9F2A54AD}"/>
              </a:ext>
            </a:extLst>
          </p:cNvPr>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AU" altLang="en-US"/>
          </a:p>
        </p:txBody>
      </p:sp>
      <p:sp>
        <p:nvSpPr>
          <p:cNvPr id="6" name="Slide Number Placeholder 5">
            <a:extLst>
              <a:ext uri="{FF2B5EF4-FFF2-40B4-BE49-F238E27FC236}">
                <a16:creationId xmlns:a16="http://schemas.microsoft.com/office/drawing/2014/main" id="{6FD068F4-B49B-49A0-82A6-4AF5CB65958D}"/>
              </a:ext>
            </a:extLst>
          </p:cNvPr>
          <p:cNvSpPr>
            <a:spLocks noGrp="1"/>
          </p:cNvSpPr>
          <p:nvPr>
            <p:ph type="sldNum" sz="quarter" idx="12"/>
          </p:nvPr>
        </p:nvSpPr>
        <p:spPr/>
        <p:txBody>
          <a:bodyPr/>
          <a:lstStyle>
            <a:lvl1pPr>
              <a:defRPr smtClean="0">
                <a:latin typeface="Arial" panose="020B0604020202020204" pitchFamily="34" charset="0"/>
                <a:cs typeface="Arial" panose="020B0604020202020204" pitchFamily="34" charset="0"/>
              </a:defRPr>
            </a:lvl1pPr>
          </a:lstStyle>
          <a:p>
            <a:pPr>
              <a:defRPr/>
            </a:pPr>
            <a:fld id="{62E0F939-F008-4CB4-86D5-B0E1151EC0A4}" type="slidenum">
              <a:rPr lang="en-AU" altLang="en-US"/>
              <a:pPr>
                <a:defRPr/>
              </a:pPr>
              <a:t>‹#›</a:t>
            </a:fld>
            <a:endParaRPr lang="en-AU" altLang="en-US"/>
          </a:p>
        </p:txBody>
      </p:sp>
    </p:spTree>
    <p:extLst>
      <p:ext uri="{BB962C8B-B14F-4D97-AF65-F5344CB8AC3E}">
        <p14:creationId xmlns:p14="http://schemas.microsoft.com/office/powerpoint/2010/main" val="332663168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33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886230-481C-4BD3-9E1A-6192E97F9593}"/>
              </a:ext>
            </a:extLst>
          </p:cNvPr>
          <p:cNvSpPr>
            <a:spLocks noGrp="1"/>
          </p:cNvSpPr>
          <p:nvPr>
            <p:ph type="dt" sz="half" idx="10"/>
          </p:nvPr>
        </p:nvSpPr>
        <p:spPr/>
        <p:txBody>
          <a:bodyPr/>
          <a:lstStyle>
            <a:lvl1pPr>
              <a:defRPr>
                <a:latin typeface="Arial" pitchFamily="34" charset="0"/>
                <a:cs typeface="Arial" pitchFamily="34" charset="0"/>
              </a:defRPr>
            </a:lvl1pPr>
          </a:lstStyle>
          <a:p>
            <a:pPr>
              <a:defRPr/>
            </a:pPr>
            <a:fld id="{D71BB483-92E7-4FA0-9E89-9C822774017F}" type="datetimeFigureOut">
              <a:rPr lang="en-AU" altLang="en-US"/>
              <a:pPr>
                <a:defRPr/>
              </a:pPr>
              <a:t>4/11/2019</a:t>
            </a:fld>
            <a:endParaRPr lang="en-AU" altLang="en-US"/>
          </a:p>
        </p:txBody>
      </p:sp>
      <p:sp>
        <p:nvSpPr>
          <p:cNvPr id="5" name="Footer Placeholder 4">
            <a:extLst>
              <a:ext uri="{FF2B5EF4-FFF2-40B4-BE49-F238E27FC236}">
                <a16:creationId xmlns:a16="http://schemas.microsoft.com/office/drawing/2014/main" id="{57592100-C42C-41EA-B23A-49D5AAD2B2B2}"/>
              </a:ext>
            </a:extLst>
          </p:cNvPr>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AU" altLang="en-US"/>
          </a:p>
        </p:txBody>
      </p:sp>
      <p:sp>
        <p:nvSpPr>
          <p:cNvPr id="6" name="Slide Number Placeholder 5">
            <a:extLst>
              <a:ext uri="{FF2B5EF4-FFF2-40B4-BE49-F238E27FC236}">
                <a16:creationId xmlns:a16="http://schemas.microsoft.com/office/drawing/2014/main" id="{92014FBD-4C05-482E-A50F-511915F31E65}"/>
              </a:ext>
            </a:extLst>
          </p:cNvPr>
          <p:cNvSpPr>
            <a:spLocks noGrp="1"/>
          </p:cNvSpPr>
          <p:nvPr>
            <p:ph type="sldNum" sz="quarter" idx="12"/>
          </p:nvPr>
        </p:nvSpPr>
        <p:spPr/>
        <p:txBody>
          <a:bodyPr/>
          <a:lstStyle>
            <a:lvl1pPr>
              <a:defRPr smtClean="0">
                <a:latin typeface="Arial" panose="020B0604020202020204" pitchFamily="34" charset="0"/>
                <a:cs typeface="Arial" panose="020B0604020202020204" pitchFamily="34" charset="0"/>
              </a:defRPr>
            </a:lvl1pPr>
          </a:lstStyle>
          <a:p>
            <a:pPr>
              <a:defRPr/>
            </a:pPr>
            <a:fld id="{F4754D5C-357B-4971-A5B9-C446ED988C2C}" type="slidenum">
              <a:rPr lang="en-AU" altLang="en-US"/>
              <a:pPr>
                <a:defRPr/>
              </a:pPr>
              <a:t>‹#›</a:t>
            </a:fld>
            <a:endParaRPr lang="en-AU" altLang="en-US"/>
          </a:p>
        </p:txBody>
      </p:sp>
    </p:spTree>
    <p:extLst>
      <p:ext uri="{BB962C8B-B14F-4D97-AF65-F5344CB8AC3E}">
        <p14:creationId xmlns:p14="http://schemas.microsoft.com/office/powerpoint/2010/main" val="110270053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28423CAD-8488-4EA5-B432-D17C7596EBE2}"/>
              </a:ext>
            </a:extLst>
          </p:cNvPr>
          <p:cNvSpPr>
            <a:spLocks noGrp="1"/>
          </p:cNvSpPr>
          <p:nvPr>
            <p:ph type="dt" sz="half" idx="10"/>
          </p:nvPr>
        </p:nvSpPr>
        <p:spPr/>
        <p:txBody>
          <a:bodyPr/>
          <a:lstStyle>
            <a:lvl1pPr>
              <a:defRPr>
                <a:latin typeface="Arial" pitchFamily="34" charset="0"/>
                <a:cs typeface="Arial" pitchFamily="34" charset="0"/>
              </a:defRPr>
            </a:lvl1pPr>
          </a:lstStyle>
          <a:p>
            <a:pPr>
              <a:defRPr/>
            </a:pPr>
            <a:fld id="{0E2A73E5-B8F9-497B-A9FF-9CF94709A984}" type="datetimeFigureOut">
              <a:rPr lang="en-AU" altLang="en-US"/>
              <a:pPr>
                <a:defRPr/>
              </a:pPr>
              <a:t>4/11/2019</a:t>
            </a:fld>
            <a:endParaRPr lang="en-AU" altLang="en-US"/>
          </a:p>
        </p:txBody>
      </p:sp>
      <p:sp>
        <p:nvSpPr>
          <p:cNvPr id="6" name="Footer Placeholder 5">
            <a:extLst>
              <a:ext uri="{FF2B5EF4-FFF2-40B4-BE49-F238E27FC236}">
                <a16:creationId xmlns:a16="http://schemas.microsoft.com/office/drawing/2014/main" id="{46F0C1D6-1F72-4874-9C28-CCC6D53FFE15}"/>
              </a:ext>
            </a:extLst>
          </p:cNvPr>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AU" altLang="en-US"/>
          </a:p>
        </p:txBody>
      </p:sp>
      <p:sp>
        <p:nvSpPr>
          <p:cNvPr id="7" name="Slide Number Placeholder 6">
            <a:extLst>
              <a:ext uri="{FF2B5EF4-FFF2-40B4-BE49-F238E27FC236}">
                <a16:creationId xmlns:a16="http://schemas.microsoft.com/office/drawing/2014/main" id="{F9CB0C0B-E627-43CB-9AA2-FD360168B026}"/>
              </a:ext>
            </a:extLst>
          </p:cNvPr>
          <p:cNvSpPr>
            <a:spLocks noGrp="1"/>
          </p:cNvSpPr>
          <p:nvPr>
            <p:ph type="sldNum" sz="quarter" idx="12"/>
          </p:nvPr>
        </p:nvSpPr>
        <p:spPr/>
        <p:txBody>
          <a:bodyPr/>
          <a:lstStyle>
            <a:lvl1pPr>
              <a:defRPr smtClean="0">
                <a:latin typeface="Arial" panose="020B0604020202020204" pitchFamily="34" charset="0"/>
                <a:cs typeface="Arial" panose="020B0604020202020204" pitchFamily="34" charset="0"/>
              </a:defRPr>
            </a:lvl1pPr>
          </a:lstStyle>
          <a:p>
            <a:pPr>
              <a:defRPr/>
            </a:pPr>
            <a:fld id="{ED9F0AA5-D88D-4DF1-BB5A-6DA016E48CFF}" type="slidenum">
              <a:rPr lang="en-AU" altLang="en-US"/>
              <a:pPr>
                <a:defRPr/>
              </a:pPr>
              <a:t>‹#›</a:t>
            </a:fld>
            <a:endParaRPr lang="en-AU" altLang="en-US"/>
          </a:p>
        </p:txBody>
      </p:sp>
    </p:spTree>
    <p:extLst>
      <p:ext uri="{BB962C8B-B14F-4D97-AF65-F5344CB8AC3E}">
        <p14:creationId xmlns:p14="http://schemas.microsoft.com/office/powerpoint/2010/main" val="352596399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53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53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324A201D-452D-4C34-8437-F1B34EE4B1E5}"/>
              </a:ext>
            </a:extLst>
          </p:cNvPr>
          <p:cNvSpPr>
            <a:spLocks noGrp="1"/>
          </p:cNvSpPr>
          <p:nvPr>
            <p:ph type="dt" sz="half" idx="10"/>
          </p:nvPr>
        </p:nvSpPr>
        <p:spPr/>
        <p:txBody>
          <a:bodyPr/>
          <a:lstStyle>
            <a:lvl1pPr>
              <a:defRPr>
                <a:latin typeface="Arial" pitchFamily="34" charset="0"/>
                <a:cs typeface="Arial" pitchFamily="34" charset="0"/>
              </a:defRPr>
            </a:lvl1pPr>
          </a:lstStyle>
          <a:p>
            <a:pPr>
              <a:defRPr/>
            </a:pPr>
            <a:fld id="{4243303F-5553-4DA3-B44C-4B72B2EBC55F}" type="datetimeFigureOut">
              <a:rPr lang="en-AU" altLang="en-US"/>
              <a:pPr>
                <a:defRPr/>
              </a:pPr>
              <a:t>4/11/2019</a:t>
            </a:fld>
            <a:endParaRPr lang="en-AU" altLang="en-US"/>
          </a:p>
        </p:txBody>
      </p:sp>
      <p:sp>
        <p:nvSpPr>
          <p:cNvPr id="8" name="Footer Placeholder 7">
            <a:extLst>
              <a:ext uri="{FF2B5EF4-FFF2-40B4-BE49-F238E27FC236}">
                <a16:creationId xmlns:a16="http://schemas.microsoft.com/office/drawing/2014/main" id="{F548322A-8D4F-4445-9442-071BD0B1D184}"/>
              </a:ext>
            </a:extLst>
          </p:cNvPr>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AU" altLang="en-US"/>
          </a:p>
        </p:txBody>
      </p:sp>
      <p:sp>
        <p:nvSpPr>
          <p:cNvPr id="9" name="Slide Number Placeholder 8">
            <a:extLst>
              <a:ext uri="{FF2B5EF4-FFF2-40B4-BE49-F238E27FC236}">
                <a16:creationId xmlns:a16="http://schemas.microsoft.com/office/drawing/2014/main" id="{5619167C-AE10-479B-955A-D78333FFD5A4}"/>
              </a:ext>
            </a:extLst>
          </p:cNvPr>
          <p:cNvSpPr>
            <a:spLocks noGrp="1"/>
          </p:cNvSpPr>
          <p:nvPr>
            <p:ph type="sldNum" sz="quarter" idx="12"/>
          </p:nvPr>
        </p:nvSpPr>
        <p:spPr/>
        <p:txBody>
          <a:bodyPr/>
          <a:lstStyle>
            <a:lvl1pPr>
              <a:defRPr smtClean="0">
                <a:latin typeface="Arial" panose="020B0604020202020204" pitchFamily="34" charset="0"/>
                <a:cs typeface="Arial" panose="020B0604020202020204" pitchFamily="34" charset="0"/>
              </a:defRPr>
            </a:lvl1pPr>
          </a:lstStyle>
          <a:p>
            <a:pPr>
              <a:defRPr/>
            </a:pPr>
            <a:fld id="{A8702192-4ACD-4FB1-82DA-16690BB8E03D}" type="slidenum">
              <a:rPr lang="en-AU" altLang="en-US"/>
              <a:pPr>
                <a:defRPr/>
              </a:pPr>
              <a:t>‹#›</a:t>
            </a:fld>
            <a:endParaRPr lang="en-AU" altLang="en-US"/>
          </a:p>
        </p:txBody>
      </p:sp>
    </p:spTree>
    <p:extLst>
      <p:ext uri="{BB962C8B-B14F-4D97-AF65-F5344CB8AC3E}">
        <p14:creationId xmlns:p14="http://schemas.microsoft.com/office/powerpoint/2010/main" val="331365030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4F81D0A9-CE8F-4EBD-98BD-787CB6689465}"/>
              </a:ext>
            </a:extLst>
          </p:cNvPr>
          <p:cNvSpPr>
            <a:spLocks noGrp="1"/>
          </p:cNvSpPr>
          <p:nvPr>
            <p:ph type="dt" sz="half" idx="10"/>
          </p:nvPr>
        </p:nvSpPr>
        <p:spPr/>
        <p:txBody>
          <a:bodyPr/>
          <a:lstStyle>
            <a:lvl1pPr>
              <a:defRPr>
                <a:latin typeface="Arial" pitchFamily="34" charset="0"/>
                <a:cs typeface="Arial" pitchFamily="34" charset="0"/>
              </a:defRPr>
            </a:lvl1pPr>
          </a:lstStyle>
          <a:p>
            <a:pPr>
              <a:defRPr/>
            </a:pPr>
            <a:fld id="{D4484259-4E01-4677-B653-4E76B1EE5B5D}" type="datetimeFigureOut">
              <a:rPr lang="en-AU" altLang="en-US"/>
              <a:pPr>
                <a:defRPr/>
              </a:pPr>
              <a:t>4/11/2019</a:t>
            </a:fld>
            <a:endParaRPr lang="en-AU" altLang="en-US"/>
          </a:p>
        </p:txBody>
      </p:sp>
      <p:sp>
        <p:nvSpPr>
          <p:cNvPr id="4" name="Footer Placeholder 3">
            <a:extLst>
              <a:ext uri="{FF2B5EF4-FFF2-40B4-BE49-F238E27FC236}">
                <a16:creationId xmlns:a16="http://schemas.microsoft.com/office/drawing/2014/main" id="{80C2BCC6-3B66-4F7F-8EE3-C73C4FABBF4A}"/>
              </a:ext>
            </a:extLst>
          </p:cNvPr>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AU" altLang="en-US"/>
          </a:p>
        </p:txBody>
      </p:sp>
      <p:sp>
        <p:nvSpPr>
          <p:cNvPr id="5" name="Slide Number Placeholder 4">
            <a:extLst>
              <a:ext uri="{FF2B5EF4-FFF2-40B4-BE49-F238E27FC236}">
                <a16:creationId xmlns:a16="http://schemas.microsoft.com/office/drawing/2014/main" id="{21F6DE0B-FA09-4821-A613-DA910B072333}"/>
              </a:ext>
            </a:extLst>
          </p:cNvPr>
          <p:cNvSpPr>
            <a:spLocks noGrp="1"/>
          </p:cNvSpPr>
          <p:nvPr>
            <p:ph type="sldNum" sz="quarter" idx="12"/>
          </p:nvPr>
        </p:nvSpPr>
        <p:spPr/>
        <p:txBody>
          <a:bodyPr/>
          <a:lstStyle>
            <a:lvl1pPr>
              <a:defRPr smtClean="0">
                <a:latin typeface="Arial" panose="020B0604020202020204" pitchFamily="34" charset="0"/>
                <a:cs typeface="Arial" panose="020B0604020202020204" pitchFamily="34" charset="0"/>
              </a:defRPr>
            </a:lvl1pPr>
          </a:lstStyle>
          <a:p>
            <a:pPr>
              <a:defRPr/>
            </a:pPr>
            <a:fld id="{C5CDD84B-955C-4CC7-A78D-A5F7D0904453}" type="slidenum">
              <a:rPr lang="en-AU" altLang="en-US"/>
              <a:pPr>
                <a:defRPr/>
              </a:pPr>
              <a:t>‹#›</a:t>
            </a:fld>
            <a:endParaRPr lang="en-AU" altLang="en-US"/>
          </a:p>
        </p:txBody>
      </p:sp>
    </p:spTree>
    <p:extLst>
      <p:ext uri="{BB962C8B-B14F-4D97-AF65-F5344CB8AC3E}">
        <p14:creationId xmlns:p14="http://schemas.microsoft.com/office/powerpoint/2010/main" val="19243438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F37797-8A53-48B1-A3CD-956874CA0FCF}"/>
              </a:ext>
            </a:extLst>
          </p:cNvPr>
          <p:cNvSpPr>
            <a:spLocks noGrp="1"/>
          </p:cNvSpPr>
          <p:nvPr>
            <p:ph type="dt" sz="half" idx="10"/>
          </p:nvPr>
        </p:nvSpPr>
        <p:spPr/>
        <p:txBody>
          <a:bodyPr/>
          <a:lstStyle>
            <a:lvl1pPr>
              <a:defRPr>
                <a:latin typeface="Arial" pitchFamily="34" charset="0"/>
                <a:cs typeface="Arial" pitchFamily="34" charset="0"/>
              </a:defRPr>
            </a:lvl1pPr>
          </a:lstStyle>
          <a:p>
            <a:pPr>
              <a:defRPr/>
            </a:pPr>
            <a:fld id="{6EE2AB60-E7BC-4124-8A55-E933969D9D90}" type="datetimeFigureOut">
              <a:rPr lang="en-AU" altLang="en-US"/>
              <a:pPr>
                <a:defRPr/>
              </a:pPr>
              <a:t>4/11/2019</a:t>
            </a:fld>
            <a:endParaRPr lang="en-AU" altLang="en-US"/>
          </a:p>
        </p:txBody>
      </p:sp>
      <p:sp>
        <p:nvSpPr>
          <p:cNvPr id="3" name="Footer Placeholder 2">
            <a:extLst>
              <a:ext uri="{FF2B5EF4-FFF2-40B4-BE49-F238E27FC236}">
                <a16:creationId xmlns:a16="http://schemas.microsoft.com/office/drawing/2014/main" id="{A19234B9-B20B-4B51-940E-28A281FBDC0F}"/>
              </a:ext>
            </a:extLst>
          </p:cNvPr>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AU" altLang="en-US"/>
          </a:p>
        </p:txBody>
      </p:sp>
      <p:sp>
        <p:nvSpPr>
          <p:cNvPr id="4" name="Slide Number Placeholder 3">
            <a:extLst>
              <a:ext uri="{FF2B5EF4-FFF2-40B4-BE49-F238E27FC236}">
                <a16:creationId xmlns:a16="http://schemas.microsoft.com/office/drawing/2014/main" id="{56EECA4F-8470-4197-838C-9C8DF30EBA48}"/>
              </a:ext>
            </a:extLst>
          </p:cNvPr>
          <p:cNvSpPr>
            <a:spLocks noGrp="1"/>
          </p:cNvSpPr>
          <p:nvPr>
            <p:ph type="sldNum" sz="quarter" idx="12"/>
          </p:nvPr>
        </p:nvSpPr>
        <p:spPr/>
        <p:txBody>
          <a:bodyPr/>
          <a:lstStyle>
            <a:lvl1pPr>
              <a:defRPr smtClean="0">
                <a:latin typeface="Arial" panose="020B0604020202020204" pitchFamily="34" charset="0"/>
                <a:cs typeface="Arial" panose="020B0604020202020204" pitchFamily="34" charset="0"/>
              </a:defRPr>
            </a:lvl1pPr>
          </a:lstStyle>
          <a:p>
            <a:pPr>
              <a:defRPr/>
            </a:pPr>
            <a:fld id="{C698D75B-DEA1-40AA-8351-D7E7E1977153}" type="slidenum">
              <a:rPr lang="en-AU" altLang="en-US"/>
              <a:pPr>
                <a:defRPr/>
              </a:pPr>
              <a:t>‹#›</a:t>
            </a:fld>
            <a:endParaRPr lang="en-AU" altLang="en-US"/>
          </a:p>
        </p:txBody>
      </p:sp>
    </p:spTree>
    <p:extLst>
      <p:ext uri="{BB962C8B-B14F-4D97-AF65-F5344CB8AC3E}">
        <p14:creationId xmlns:p14="http://schemas.microsoft.com/office/powerpoint/2010/main" val="194863621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8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EB257921-6A1A-4B92-93EA-F6C2044FB6C6}"/>
              </a:ext>
            </a:extLst>
          </p:cNvPr>
          <p:cNvSpPr>
            <a:spLocks noGrp="1"/>
          </p:cNvSpPr>
          <p:nvPr>
            <p:ph type="dt" sz="half" idx="10"/>
          </p:nvPr>
        </p:nvSpPr>
        <p:spPr/>
        <p:txBody>
          <a:bodyPr/>
          <a:lstStyle>
            <a:lvl1pPr>
              <a:defRPr>
                <a:latin typeface="Arial" pitchFamily="34" charset="0"/>
                <a:cs typeface="Arial" pitchFamily="34" charset="0"/>
              </a:defRPr>
            </a:lvl1pPr>
          </a:lstStyle>
          <a:p>
            <a:pPr>
              <a:defRPr/>
            </a:pPr>
            <a:fld id="{95DB310F-44E8-474F-A3B0-D5B1721165E3}" type="datetimeFigureOut">
              <a:rPr lang="en-AU" altLang="en-US"/>
              <a:pPr>
                <a:defRPr/>
              </a:pPr>
              <a:t>4/11/2019</a:t>
            </a:fld>
            <a:endParaRPr lang="en-AU" altLang="en-US"/>
          </a:p>
        </p:txBody>
      </p:sp>
      <p:sp>
        <p:nvSpPr>
          <p:cNvPr id="6" name="Footer Placeholder 5">
            <a:extLst>
              <a:ext uri="{FF2B5EF4-FFF2-40B4-BE49-F238E27FC236}">
                <a16:creationId xmlns:a16="http://schemas.microsoft.com/office/drawing/2014/main" id="{2710E6E4-8836-4C76-81FB-EFE9E07E5F33}"/>
              </a:ext>
            </a:extLst>
          </p:cNvPr>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AU" altLang="en-US"/>
          </a:p>
        </p:txBody>
      </p:sp>
      <p:sp>
        <p:nvSpPr>
          <p:cNvPr id="7" name="Slide Number Placeholder 6">
            <a:extLst>
              <a:ext uri="{FF2B5EF4-FFF2-40B4-BE49-F238E27FC236}">
                <a16:creationId xmlns:a16="http://schemas.microsoft.com/office/drawing/2014/main" id="{3C3136A2-6801-4111-9CF9-611B1FC62491}"/>
              </a:ext>
            </a:extLst>
          </p:cNvPr>
          <p:cNvSpPr>
            <a:spLocks noGrp="1"/>
          </p:cNvSpPr>
          <p:nvPr>
            <p:ph type="sldNum" sz="quarter" idx="12"/>
          </p:nvPr>
        </p:nvSpPr>
        <p:spPr/>
        <p:txBody>
          <a:bodyPr/>
          <a:lstStyle>
            <a:lvl1pPr>
              <a:defRPr smtClean="0">
                <a:latin typeface="Arial" panose="020B0604020202020204" pitchFamily="34" charset="0"/>
                <a:cs typeface="Arial" panose="020B0604020202020204" pitchFamily="34" charset="0"/>
              </a:defRPr>
            </a:lvl1pPr>
          </a:lstStyle>
          <a:p>
            <a:pPr>
              <a:defRPr/>
            </a:pPr>
            <a:fld id="{BC5F1358-2E52-4A48-9A56-B57D264A0F2B}" type="slidenum">
              <a:rPr lang="en-AU" altLang="en-US"/>
              <a:pPr>
                <a:defRPr/>
              </a:pPr>
              <a:t>‹#›</a:t>
            </a:fld>
            <a:endParaRPr lang="en-AU" altLang="en-US"/>
          </a:p>
        </p:txBody>
      </p:sp>
    </p:spTree>
    <p:extLst>
      <p:ext uri="{BB962C8B-B14F-4D97-AF65-F5344CB8AC3E}">
        <p14:creationId xmlns:p14="http://schemas.microsoft.com/office/powerpoint/2010/main" val="17455416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273C260C-A21B-4E0A-BC15-24D00CEC32B9}"/>
              </a:ext>
            </a:extLst>
          </p:cNvPr>
          <p:cNvSpPr>
            <a:spLocks noGrp="1"/>
          </p:cNvSpPr>
          <p:nvPr>
            <p:ph type="dt" sz="half" idx="10"/>
          </p:nvPr>
        </p:nvSpPr>
        <p:spPr/>
        <p:txBody>
          <a:bodyPr/>
          <a:lstStyle>
            <a:lvl1pPr>
              <a:defRPr>
                <a:latin typeface="Arial" pitchFamily="34" charset="0"/>
                <a:cs typeface="Arial" pitchFamily="34" charset="0"/>
              </a:defRPr>
            </a:lvl1pPr>
          </a:lstStyle>
          <a:p>
            <a:pPr>
              <a:defRPr/>
            </a:pPr>
            <a:fld id="{2338F3D9-3D61-480A-94A3-BE243392D705}" type="datetimeFigureOut">
              <a:rPr lang="en-AU" altLang="en-US"/>
              <a:pPr>
                <a:defRPr/>
              </a:pPr>
              <a:t>4/11/2019</a:t>
            </a:fld>
            <a:endParaRPr lang="en-AU" altLang="en-US"/>
          </a:p>
        </p:txBody>
      </p:sp>
      <p:sp>
        <p:nvSpPr>
          <p:cNvPr id="6" name="Footer Placeholder 5">
            <a:extLst>
              <a:ext uri="{FF2B5EF4-FFF2-40B4-BE49-F238E27FC236}">
                <a16:creationId xmlns:a16="http://schemas.microsoft.com/office/drawing/2014/main" id="{4A254BA5-100B-4834-952B-C3CDF0F85072}"/>
              </a:ext>
            </a:extLst>
          </p:cNvPr>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AU" altLang="en-US"/>
          </a:p>
        </p:txBody>
      </p:sp>
      <p:sp>
        <p:nvSpPr>
          <p:cNvPr id="7" name="Slide Number Placeholder 6">
            <a:extLst>
              <a:ext uri="{FF2B5EF4-FFF2-40B4-BE49-F238E27FC236}">
                <a16:creationId xmlns:a16="http://schemas.microsoft.com/office/drawing/2014/main" id="{A9628B94-AC58-435D-BD79-B335F11B768B}"/>
              </a:ext>
            </a:extLst>
          </p:cNvPr>
          <p:cNvSpPr>
            <a:spLocks noGrp="1"/>
          </p:cNvSpPr>
          <p:nvPr>
            <p:ph type="sldNum" sz="quarter" idx="12"/>
          </p:nvPr>
        </p:nvSpPr>
        <p:spPr/>
        <p:txBody>
          <a:bodyPr/>
          <a:lstStyle>
            <a:lvl1pPr>
              <a:defRPr smtClean="0">
                <a:latin typeface="Arial" panose="020B0604020202020204" pitchFamily="34" charset="0"/>
                <a:cs typeface="Arial" panose="020B0604020202020204" pitchFamily="34" charset="0"/>
              </a:defRPr>
            </a:lvl1pPr>
          </a:lstStyle>
          <a:p>
            <a:pPr>
              <a:defRPr/>
            </a:pPr>
            <a:fld id="{E0F1B7A9-7E95-469F-86F2-17D5D933059F}" type="slidenum">
              <a:rPr lang="en-AU" altLang="en-US"/>
              <a:pPr>
                <a:defRPr/>
              </a:pPr>
              <a:t>‹#›</a:t>
            </a:fld>
            <a:endParaRPr lang="en-AU" altLang="en-US"/>
          </a:p>
        </p:txBody>
      </p:sp>
    </p:spTree>
    <p:extLst>
      <p:ext uri="{BB962C8B-B14F-4D97-AF65-F5344CB8AC3E}">
        <p14:creationId xmlns:p14="http://schemas.microsoft.com/office/powerpoint/2010/main" val="162740648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5589DEB-8417-4164-9CFA-B968708E64A1}"/>
              </a:ext>
            </a:extLst>
          </p:cNvPr>
          <p:cNvSpPr>
            <a:spLocks noGrp="1"/>
          </p:cNvSpPr>
          <p:nvPr>
            <p:ph type="dt" sz="half" idx="10"/>
          </p:nvPr>
        </p:nvSpPr>
        <p:spPr/>
        <p:txBody>
          <a:bodyPr/>
          <a:lstStyle>
            <a:lvl1pPr>
              <a:defRPr>
                <a:latin typeface="Arial" pitchFamily="34" charset="0"/>
                <a:cs typeface="Arial" pitchFamily="34" charset="0"/>
              </a:defRPr>
            </a:lvl1pPr>
          </a:lstStyle>
          <a:p>
            <a:pPr>
              <a:defRPr/>
            </a:pPr>
            <a:fld id="{8C923436-95B6-4186-87EF-664F339B4DE8}" type="datetimeFigureOut">
              <a:rPr lang="en-AU" altLang="en-US"/>
              <a:pPr>
                <a:defRPr/>
              </a:pPr>
              <a:t>4/11/2019</a:t>
            </a:fld>
            <a:endParaRPr lang="en-AU" altLang="en-US"/>
          </a:p>
        </p:txBody>
      </p:sp>
      <p:sp>
        <p:nvSpPr>
          <p:cNvPr id="5" name="Footer Placeholder 4">
            <a:extLst>
              <a:ext uri="{FF2B5EF4-FFF2-40B4-BE49-F238E27FC236}">
                <a16:creationId xmlns:a16="http://schemas.microsoft.com/office/drawing/2014/main" id="{7605A0B7-3F5E-4CC4-8FC8-3E7F6936AEC3}"/>
              </a:ext>
            </a:extLst>
          </p:cNvPr>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AU" altLang="en-US"/>
          </a:p>
        </p:txBody>
      </p:sp>
      <p:sp>
        <p:nvSpPr>
          <p:cNvPr id="6" name="Slide Number Placeholder 5">
            <a:extLst>
              <a:ext uri="{FF2B5EF4-FFF2-40B4-BE49-F238E27FC236}">
                <a16:creationId xmlns:a16="http://schemas.microsoft.com/office/drawing/2014/main" id="{2AA6FBF4-CA73-4837-85EE-22C8A3C0264D}"/>
              </a:ext>
            </a:extLst>
          </p:cNvPr>
          <p:cNvSpPr>
            <a:spLocks noGrp="1"/>
          </p:cNvSpPr>
          <p:nvPr>
            <p:ph type="sldNum" sz="quarter" idx="12"/>
          </p:nvPr>
        </p:nvSpPr>
        <p:spPr/>
        <p:txBody>
          <a:bodyPr/>
          <a:lstStyle>
            <a:lvl1pPr>
              <a:defRPr smtClean="0">
                <a:latin typeface="Arial" panose="020B0604020202020204" pitchFamily="34" charset="0"/>
                <a:cs typeface="Arial" panose="020B0604020202020204" pitchFamily="34" charset="0"/>
              </a:defRPr>
            </a:lvl1pPr>
          </a:lstStyle>
          <a:p>
            <a:pPr>
              <a:defRPr/>
            </a:pPr>
            <a:fld id="{807E7381-CD78-4014-869F-FCF5F12E8F26}" type="slidenum">
              <a:rPr lang="en-AU" altLang="en-US"/>
              <a:pPr>
                <a:defRPr/>
              </a:pPr>
              <a:t>‹#›</a:t>
            </a:fld>
            <a:endParaRPr lang="en-AU" altLang="en-US"/>
          </a:p>
        </p:txBody>
      </p:sp>
    </p:spTree>
    <p:extLst>
      <p:ext uri="{BB962C8B-B14F-4D97-AF65-F5344CB8AC3E}">
        <p14:creationId xmlns:p14="http://schemas.microsoft.com/office/powerpoint/2010/main" val="213362244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7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7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4740D62-9930-4C48-AF53-CCBC3E15C1D6}"/>
              </a:ext>
            </a:extLst>
          </p:cNvPr>
          <p:cNvSpPr>
            <a:spLocks noGrp="1"/>
          </p:cNvSpPr>
          <p:nvPr>
            <p:ph type="dt" sz="half" idx="10"/>
          </p:nvPr>
        </p:nvSpPr>
        <p:spPr/>
        <p:txBody>
          <a:bodyPr/>
          <a:lstStyle>
            <a:lvl1pPr>
              <a:defRPr>
                <a:latin typeface="Arial" pitchFamily="34" charset="0"/>
                <a:cs typeface="Arial" pitchFamily="34" charset="0"/>
              </a:defRPr>
            </a:lvl1pPr>
          </a:lstStyle>
          <a:p>
            <a:pPr>
              <a:defRPr/>
            </a:pPr>
            <a:fld id="{59786020-AE12-4D08-9568-A9FBBB48A83D}" type="datetimeFigureOut">
              <a:rPr lang="en-AU" altLang="en-US"/>
              <a:pPr>
                <a:defRPr/>
              </a:pPr>
              <a:t>4/11/2019</a:t>
            </a:fld>
            <a:endParaRPr lang="en-AU" altLang="en-US"/>
          </a:p>
        </p:txBody>
      </p:sp>
      <p:sp>
        <p:nvSpPr>
          <p:cNvPr id="5" name="Footer Placeholder 4">
            <a:extLst>
              <a:ext uri="{FF2B5EF4-FFF2-40B4-BE49-F238E27FC236}">
                <a16:creationId xmlns:a16="http://schemas.microsoft.com/office/drawing/2014/main" id="{46254C45-2C70-4CAE-BEE4-FE83BAE458DC}"/>
              </a:ext>
            </a:extLst>
          </p:cNvPr>
          <p:cNvSpPr>
            <a:spLocks noGrp="1"/>
          </p:cNvSpPr>
          <p:nvPr>
            <p:ph type="ftr" sz="quarter" idx="11"/>
          </p:nvPr>
        </p:nvSpPr>
        <p:spPr/>
        <p:txBody>
          <a:bodyPr/>
          <a:lstStyle>
            <a:lvl1pPr>
              <a:defRPr>
                <a:latin typeface="Arial" pitchFamily="34" charset="0"/>
                <a:cs typeface="Arial" pitchFamily="34" charset="0"/>
              </a:defRPr>
            </a:lvl1pPr>
          </a:lstStyle>
          <a:p>
            <a:pPr>
              <a:defRPr/>
            </a:pPr>
            <a:endParaRPr lang="en-AU" altLang="en-US"/>
          </a:p>
        </p:txBody>
      </p:sp>
      <p:sp>
        <p:nvSpPr>
          <p:cNvPr id="6" name="Slide Number Placeholder 5">
            <a:extLst>
              <a:ext uri="{FF2B5EF4-FFF2-40B4-BE49-F238E27FC236}">
                <a16:creationId xmlns:a16="http://schemas.microsoft.com/office/drawing/2014/main" id="{F3CA3E64-C5E4-4902-B810-E9F93B4B331F}"/>
              </a:ext>
            </a:extLst>
          </p:cNvPr>
          <p:cNvSpPr>
            <a:spLocks noGrp="1"/>
          </p:cNvSpPr>
          <p:nvPr>
            <p:ph type="sldNum" sz="quarter" idx="12"/>
          </p:nvPr>
        </p:nvSpPr>
        <p:spPr/>
        <p:txBody>
          <a:bodyPr/>
          <a:lstStyle>
            <a:lvl1pPr>
              <a:defRPr smtClean="0">
                <a:latin typeface="Arial" panose="020B0604020202020204" pitchFamily="34" charset="0"/>
                <a:cs typeface="Arial" panose="020B0604020202020204" pitchFamily="34" charset="0"/>
              </a:defRPr>
            </a:lvl1pPr>
          </a:lstStyle>
          <a:p>
            <a:pPr>
              <a:defRPr/>
            </a:pPr>
            <a:fld id="{08A2CF08-18CA-419C-A6A0-74474C055B7E}" type="slidenum">
              <a:rPr lang="en-AU" altLang="en-US"/>
              <a:pPr>
                <a:defRPr/>
              </a:pPr>
              <a:t>‹#›</a:t>
            </a:fld>
            <a:endParaRPr lang="en-AU" altLang="en-US"/>
          </a:p>
        </p:txBody>
      </p:sp>
    </p:spTree>
    <p:extLst>
      <p:ext uri="{BB962C8B-B14F-4D97-AF65-F5344CB8AC3E}">
        <p14:creationId xmlns:p14="http://schemas.microsoft.com/office/powerpoint/2010/main" val="352759322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2417233" y="107951"/>
            <a:ext cx="0" cy="862013"/>
          </a:xfrm>
          <a:prstGeom prst="line">
            <a:avLst/>
          </a:prstGeom>
          <a:noFill/>
          <a:ln w="9525">
            <a:solidFill>
              <a:schemeClr val="bg1"/>
            </a:solidFill>
            <a:round/>
            <a:headEnd/>
            <a:tailEnd/>
          </a:ln>
        </p:spPr>
        <p:txBody>
          <a:bodyPr wrap="none" anchor="ctr"/>
          <a:lstStyle/>
          <a:p>
            <a:pPr>
              <a:defRPr/>
            </a:pPr>
            <a:endParaRPr lang="en-US" sz="1800" dirty="0">
              <a:latin typeface="Arial" pitchFamily="-107" charset="0"/>
            </a:endParaRPr>
          </a:p>
        </p:txBody>
      </p:sp>
      <p:sp>
        <p:nvSpPr>
          <p:cNvPr id="5" name="Line 5"/>
          <p:cNvSpPr>
            <a:spLocks noChangeShapeType="1"/>
          </p:cNvSpPr>
          <p:nvPr/>
        </p:nvSpPr>
        <p:spPr bwMode="auto">
          <a:xfrm>
            <a:off x="3657600" y="107951"/>
            <a:ext cx="2117" cy="519113"/>
          </a:xfrm>
          <a:prstGeom prst="line">
            <a:avLst/>
          </a:prstGeom>
          <a:noFill/>
          <a:ln w="9525">
            <a:solidFill>
              <a:schemeClr val="bg1"/>
            </a:solidFill>
            <a:round/>
            <a:headEnd/>
            <a:tailEnd/>
          </a:ln>
        </p:spPr>
        <p:txBody>
          <a:bodyPr wrap="none" anchor="ctr"/>
          <a:lstStyle/>
          <a:p>
            <a:pPr>
              <a:defRPr/>
            </a:pPr>
            <a:endParaRPr lang="en-US" sz="1800" dirty="0">
              <a:latin typeface="Arial" pitchFamily="-107" charset="0"/>
            </a:endParaRPr>
          </a:p>
        </p:txBody>
      </p:sp>
      <p:pic>
        <p:nvPicPr>
          <p:cNvPr id="6" name="Picture 9" descr="5011_PPT_BG_EndPage"/>
          <p:cNvPicPr>
            <a:picLocks noChangeAspect="1" noChangeArrowheads="1"/>
          </p:cNvPicPr>
          <p:nvPr/>
        </p:nvPicPr>
        <p:blipFill>
          <a:blip r:embed="rId2"/>
          <a:srcRect/>
          <a:stretch>
            <a:fillRect/>
          </a:stretch>
        </p:blipFill>
        <p:spPr bwMode="auto">
          <a:xfrm>
            <a:off x="-2117" y="0"/>
            <a:ext cx="12194117" cy="6859588"/>
          </a:xfrm>
          <a:prstGeom prst="rect">
            <a:avLst/>
          </a:prstGeom>
          <a:noFill/>
          <a:ln w="9525">
            <a:noFill/>
            <a:miter lim="800000"/>
            <a:headEnd/>
            <a:tailEnd/>
          </a:ln>
        </p:spPr>
      </p:pic>
      <p:sp>
        <p:nvSpPr>
          <p:cNvPr id="7" name="Line 10"/>
          <p:cNvSpPr>
            <a:spLocks noChangeShapeType="1"/>
          </p:cNvSpPr>
          <p:nvPr/>
        </p:nvSpPr>
        <p:spPr bwMode="auto">
          <a:xfrm>
            <a:off x="4193118" y="1785938"/>
            <a:ext cx="2116" cy="1312862"/>
          </a:xfrm>
          <a:prstGeom prst="line">
            <a:avLst/>
          </a:prstGeom>
          <a:noFill/>
          <a:ln w="9525">
            <a:solidFill>
              <a:schemeClr val="bg1"/>
            </a:solidFill>
            <a:round/>
            <a:headEnd/>
            <a:tailEnd/>
          </a:ln>
        </p:spPr>
        <p:txBody>
          <a:bodyPr wrap="none" anchor="ctr"/>
          <a:lstStyle/>
          <a:p>
            <a:pPr>
              <a:defRPr/>
            </a:pPr>
            <a:endParaRPr lang="en-US" sz="1800" dirty="0">
              <a:latin typeface="Arial" pitchFamily="-107" charset="0"/>
            </a:endParaRPr>
          </a:p>
        </p:txBody>
      </p:sp>
      <p:pic>
        <p:nvPicPr>
          <p:cNvPr id="8" name="Picture 13" descr="UOM-Rev3D_S_sm"/>
          <p:cNvPicPr>
            <a:picLocks noChangeAspect="1" noChangeArrowheads="1"/>
          </p:cNvPicPr>
          <p:nvPr/>
        </p:nvPicPr>
        <p:blipFill>
          <a:blip r:embed="rId3"/>
          <a:srcRect/>
          <a:stretch>
            <a:fillRect/>
          </a:stretch>
        </p:blipFill>
        <p:spPr bwMode="auto">
          <a:xfrm>
            <a:off x="2061633" y="1752600"/>
            <a:ext cx="1797051" cy="1366838"/>
          </a:xfrm>
          <a:prstGeom prst="rect">
            <a:avLst/>
          </a:prstGeom>
          <a:noFill/>
          <a:ln w="9525">
            <a:noFill/>
            <a:miter lim="800000"/>
            <a:headEnd/>
            <a:tailEnd/>
          </a:ln>
        </p:spPr>
      </p:pic>
      <p:sp>
        <p:nvSpPr>
          <p:cNvPr id="9232" name="Rectangle 16"/>
          <p:cNvSpPr>
            <a:spLocks noGrp="1" noChangeArrowheads="1"/>
          </p:cNvSpPr>
          <p:nvPr>
            <p:ph type="ctrTitle" sz="quarter"/>
          </p:nvPr>
        </p:nvSpPr>
        <p:spPr>
          <a:xfrm>
            <a:off x="4470400" y="1905000"/>
            <a:ext cx="7315200" cy="1143000"/>
          </a:xfrm>
        </p:spPr>
        <p:txBody>
          <a:bodyPr/>
          <a:lstStyle>
            <a:lvl1pPr>
              <a:defRPr/>
            </a:lvl1pPr>
          </a:lstStyle>
          <a:p>
            <a:r>
              <a:rPr lang="en-US"/>
              <a:t>Click to edit Master title style</a:t>
            </a:r>
          </a:p>
        </p:txBody>
      </p:sp>
      <p:sp>
        <p:nvSpPr>
          <p:cNvPr id="9233" name="Rectangle 17"/>
          <p:cNvSpPr>
            <a:spLocks noGrp="1" noChangeArrowheads="1"/>
          </p:cNvSpPr>
          <p:nvPr>
            <p:ph type="subTitle" sz="quarter" idx="1"/>
          </p:nvPr>
        </p:nvSpPr>
        <p:spPr>
          <a:xfrm>
            <a:off x="1828800" y="3886200"/>
            <a:ext cx="8534400" cy="609600"/>
          </a:xfrm>
        </p:spPr>
        <p:txBody>
          <a:bodyPr/>
          <a:lstStyle>
            <a:lvl1pPr marL="0" indent="0" algn="ctr">
              <a:buFontTx/>
              <a:buNone/>
              <a:defRPr>
                <a:solidFill>
                  <a:schemeClr val="bg1"/>
                </a:solidFill>
              </a:defRPr>
            </a:lvl1pPr>
          </a:lstStyle>
          <a:p>
            <a:r>
              <a:rPr lang="en-US"/>
              <a:t>Click to edit Master subtitle style</a:t>
            </a:r>
          </a:p>
        </p:txBody>
      </p:sp>
    </p:spTree>
    <p:extLst>
      <p:ext uri="{BB962C8B-B14F-4D97-AF65-F5344CB8AC3E}">
        <p14:creationId xmlns:p14="http://schemas.microsoft.com/office/powerpoint/2010/main" val="188768547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682773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256625280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17934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013053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8933997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898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92640107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38200027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017438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
            <a:ext cx="2692400"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874000" cy="6019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922639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33045C6-4694-4241-B4C1-5F650A18831A}"/>
              </a:ext>
            </a:extLst>
          </p:cNvPr>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A9F9EFA-2D38-40B0-8E8D-FDE09601435B}" type="datetimeFigureOut">
              <a:rPr lang="en-AU"/>
              <a:pPr>
                <a:defRPr/>
              </a:pPr>
              <a:t>4/11/2019</a:t>
            </a:fld>
            <a:endParaRPr lang="en-AU"/>
          </a:p>
        </p:txBody>
      </p:sp>
      <p:sp>
        <p:nvSpPr>
          <p:cNvPr id="5" name="Footer Placeholder 4">
            <a:extLst>
              <a:ext uri="{FF2B5EF4-FFF2-40B4-BE49-F238E27FC236}">
                <a16:creationId xmlns:a16="http://schemas.microsoft.com/office/drawing/2014/main" id="{B5EA2675-E276-4314-B715-D549E0F6AA43}"/>
              </a:ext>
            </a:extLst>
          </p:cNvPr>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AU"/>
          </a:p>
        </p:txBody>
      </p:sp>
      <p:sp>
        <p:nvSpPr>
          <p:cNvPr id="6" name="Slide Number Placeholder 5">
            <a:extLst>
              <a:ext uri="{FF2B5EF4-FFF2-40B4-BE49-F238E27FC236}">
                <a16:creationId xmlns:a16="http://schemas.microsoft.com/office/drawing/2014/main" id="{E348288A-988C-4163-8A97-893F672722C9}"/>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DE2753F2-9BB7-445F-B5FB-E5B615E07B5C}" type="slidenum">
              <a:rPr lang="en-AU" altLang="en-US"/>
              <a:pPr>
                <a:defRPr/>
              </a:pPr>
              <a:t>‹#›</a:t>
            </a:fld>
            <a:endParaRPr lang="en-AU" altLang="en-US"/>
          </a:p>
        </p:txBody>
      </p:sp>
    </p:spTree>
    <p:extLst>
      <p:ext uri="{BB962C8B-B14F-4D97-AF65-F5344CB8AC3E}">
        <p14:creationId xmlns:p14="http://schemas.microsoft.com/office/powerpoint/2010/main" val="267883751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7528427-4B7A-4EA5-94DF-93480204FBC7}"/>
              </a:ext>
            </a:extLst>
          </p:cNvPr>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5B7A41B-1044-412D-96D9-270F7DBCC01E}" type="datetimeFigureOut">
              <a:rPr lang="en-AU"/>
              <a:pPr>
                <a:defRPr/>
              </a:pPr>
              <a:t>4/11/2019</a:t>
            </a:fld>
            <a:endParaRPr lang="en-AU"/>
          </a:p>
        </p:txBody>
      </p:sp>
      <p:sp>
        <p:nvSpPr>
          <p:cNvPr id="5" name="Footer Placeholder 4">
            <a:extLst>
              <a:ext uri="{FF2B5EF4-FFF2-40B4-BE49-F238E27FC236}">
                <a16:creationId xmlns:a16="http://schemas.microsoft.com/office/drawing/2014/main" id="{02B7D35C-5A69-4C3A-9B6A-CC02BDF6D084}"/>
              </a:ext>
            </a:extLst>
          </p:cNvPr>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AU"/>
          </a:p>
        </p:txBody>
      </p:sp>
      <p:sp>
        <p:nvSpPr>
          <p:cNvPr id="6" name="Slide Number Placeholder 5">
            <a:extLst>
              <a:ext uri="{FF2B5EF4-FFF2-40B4-BE49-F238E27FC236}">
                <a16:creationId xmlns:a16="http://schemas.microsoft.com/office/drawing/2014/main" id="{521CD3EC-D15E-4F48-8C65-1BA92402B40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CA6AFDB5-E096-43ED-A68E-837971DCDF05}" type="slidenum">
              <a:rPr lang="en-AU" altLang="en-US"/>
              <a:pPr>
                <a:defRPr/>
              </a:pPr>
              <a:t>‹#›</a:t>
            </a:fld>
            <a:endParaRPr lang="en-AU" altLang="en-US"/>
          </a:p>
        </p:txBody>
      </p:sp>
    </p:spTree>
    <p:extLst>
      <p:ext uri="{BB962C8B-B14F-4D97-AF65-F5344CB8AC3E}">
        <p14:creationId xmlns:p14="http://schemas.microsoft.com/office/powerpoint/2010/main" val="174656481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E3772E-9F18-4B60-8D7E-D0239087E5A8}"/>
              </a:ext>
            </a:extLst>
          </p:cNvPr>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F5C38E5-970A-4926-AAFE-2FA2C2FDAC50}" type="datetimeFigureOut">
              <a:rPr lang="en-AU"/>
              <a:pPr>
                <a:defRPr/>
              </a:pPr>
              <a:t>4/11/2019</a:t>
            </a:fld>
            <a:endParaRPr lang="en-AU"/>
          </a:p>
        </p:txBody>
      </p:sp>
      <p:sp>
        <p:nvSpPr>
          <p:cNvPr id="5" name="Footer Placeholder 4">
            <a:extLst>
              <a:ext uri="{FF2B5EF4-FFF2-40B4-BE49-F238E27FC236}">
                <a16:creationId xmlns:a16="http://schemas.microsoft.com/office/drawing/2014/main" id="{4E92BDDB-23E8-4BEB-8AE0-F69AB42FA0E2}"/>
              </a:ext>
            </a:extLst>
          </p:cNvPr>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AU"/>
          </a:p>
        </p:txBody>
      </p:sp>
      <p:sp>
        <p:nvSpPr>
          <p:cNvPr id="6" name="Slide Number Placeholder 5">
            <a:extLst>
              <a:ext uri="{FF2B5EF4-FFF2-40B4-BE49-F238E27FC236}">
                <a16:creationId xmlns:a16="http://schemas.microsoft.com/office/drawing/2014/main" id="{FA6AFA98-2864-41D7-AF96-1DCF90F054BA}"/>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1A3A409A-4B6B-4CA9-BEA2-C7F329F9AB0F}" type="slidenum">
              <a:rPr lang="en-AU" altLang="en-US"/>
              <a:pPr>
                <a:defRPr/>
              </a:pPr>
              <a:t>‹#›</a:t>
            </a:fld>
            <a:endParaRPr lang="en-AU" altLang="en-US"/>
          </a:p>
        </p:txBody>
      </p:sp>
    </p:spTree>
    <p:extLst>
      <p:ext uri="{BB962C8B-B14F-4D97-AF65-F5344CB8AC3E}">
        <p14:creationId xmlns:p14="http://schemas.microsoft.com/office/powerpoint/2010/main" val="317130619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26D80706-1150-40E9-8D1C-1588078A2D2F}"/>
              </a:ext>
            </a:extLst>
          </p:cNvPr>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90491E5-1199-4530-9EF1-A2453E8B3B17}" type="datetimeFigureOut">
              <a:rPr lang="en-AU"/>
              <a:pPr>
                <a:defRPr/>
              </a:pPr>
              <a:t>4/11/2019</a:t>
            </a:fld>
            <a:endParaRPr lang="en-AU"/>
          </a:p>
        </p:txBody>
      </p:sp>
      <p:sp>
        <p:nvSpPr>
          <p:cNvPr id="6" name="Footer Placeholder 5">
            <a:extLst>
              <a:ext uri="{FF2B5EF4-FFF2-40B4-BE49-F238E27FC236}">
                <a16:creationId xmlns:a16="http://schemas.microsoft.com/office/drawing/2014/main" id="{F22D0416-EDD8-4A39-86AF-EDCAAB5CEE2D}"/>
              </a:ext>
            </a:extLst>
          </p:cNvPr>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AU"/>
          </a:p>
        </p:txBody>
      </p:sp>
      <p:sp>
        <p:nvSpPr>
          <p:cNvPr id="7" name="Slide Number Placeholder 6">
            <a:extLst>
              <a:ext uri="{FF2B5EF4-FFF2-40B4-BE49-F238E27FC236}">
                <a16:creationId xmlns:a16="http://schemas.microsoft.com/office/drawing/2014/main" id="{4B9011F8-D228-4464-B5D2-D2A1A920595B}"/>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6E187E56-5D8C-4D38-8668-4086C986ABCB}" type="slidenum">
              <a:rPr lang="en-AU" altLang="en-US"/>
              <a:pPr>
                <a:defRPr/>
              </a:pPr>
              <a:t>‹#›</a:t>
            </a:fld>
            <a:endParaRPr lang="en-AU" altLang="en-US"/>
          </a:p>
        </p:txBody>
      </p:sp>
    </p:spTree>
    <p:extLst>
      <p:ext uri="{BB962C8B-B14F-4D97-AF65-F5344CB8AC3E}">
        <p14:creationId xmlns:p14="http://schemas.microsoft.com/office/powerpoint/2010/main" val="219274939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30F3432B-F843-412B-9CC8-A8677F7AE811}"/>
              </a:ext>
            </a:extLst>
          </p:cNvPr>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D459046C-671C-44DD-AA70-F974A067F3D0}" type="datetimeFigureOut">
              <a:rPr lang="en-AU"/>
              <a:pPr>
                <a:defRPr/>
              </a:pPr>
              <a:t>4/11/2019</a:t>
            </a:fld>
            <a:endParaRPr lang="en-AU"/>
          </a:p>
        </p:txBody>
      </p:sp>
      <p:sp>
        <p:nvSpPr>
          <p:cNvPr id="8" name="Footer Placeholder 7">
            <a:extLst>
              <a:ext uri="{FF2B5EF4-FFF2-40B4-BE49-F238E27FC236}">
                <a16:creationId xmlns:a16="http://schemas.microsoft.com/office/drawing/2014/main" id="{CC103BC0-DE60-4120-AA08-D247821150CE}"/>
              </a:ext>
            </a:extLst>
          </p:cNvPr>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AU"/>
          </a:p>
        </p:txBody>
      </p:sp>
      <p:sp>
        <p:nvSpPr>
          <p:cNvPr id="9" name="Slide Number Placeholder 8">
            <a:extLst>
              <a:ext uri="{FF2B5EF4-FFF2-40B4-BE49-F238E27FC236}">
                <a16:creationId xmlns:a16="http://schemas.microsoft.com/office/drawing/2014/main" id="{98ECC871-350F-4749-87D2-F8309ACD9C50}"/>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CB2C1ADC-18DF-462A-B3B1-81520D93EF92}" type="slidenum">
              <a:rPr lang="en-AU" altLang="en-US"/>
              <a:pPr>
                <a:defRPr/>
              </a:pPr>
              <a:t>‹#›</a:t>
            </a:fld>
            <a:endParaRPr lang="en-AU" altLang="en-US"/>
          </a:p>
        </p:txBody>
      </p:sp>
    </p:spTree>
    <p:extLst>
      <p:ext uri="{BB962C8B-B14F-4D97-AF65-F5344CB8AC3E}">
        <p14:creationId xmlns:p14="http://schemas.microsoft.com/office/powerpoint/2010/main" val="303692829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835D2330-C426-4901-B5E4-73B8755A7FAE}"/>
              </a:ext>
            </a:extLst>
          </p:cNvPr>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D2338298-AF00-4818-97F5-38A855904076}" type="datetimeFigureOut">
              <a:rPr lang="en-AU"/>
              <a:pPr>
                <a:defRPr/>
              </a:pPr>
              <a:t>4/11/2019</a:t>
            </a:fld>
            <a:endParaRPr lang="en-AU"/>
          </a:p>
        </p:txBody>
      </p:sp>
      <p:sp>
        <p:nvSpPr>
          <p:cNvPr id="4" name="Footer Placeholder 3">
            <a:extLst>
              <a:ext uri="{FF2B5EF4-FFF2-40B4-BE49-F238E27FC236}">
                <a16:creationId xmlns:a16="http://schemas.microsoft.com/office/drawing/2014/main" id="{4EAA7986-F093-48EF-B409-8650DF614003}"/>
              </a:ext>
            </a:extLst>
          </p:cNvPr>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AU"/>
          </a:p>
        </p:txBody>
      </p:sp>
      <p:sp>
        <p:nvSpPr>
          <p:cNvPr id="5" name="Slide Number Placeholder 4">
            <a:extLst>
              <a:ext uri="{FF2B5EF4-FFF2-40B4-BE49-F238E27FC236}">
                <a16:creationId xmlns:a16="http://schemas.microsoft.com/office/drawing/2014/main" id="{5BFE1F4D-1D0A-4D9F-9F5B-9BDC3D1CA84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87C2B027-D78A-401C-B733-26923B747FD4}" type="slidenum">
              <a:rPr lang="en-AU" altLang="en-US"/>
              <a:pPr>
                <a:defRPr/>
              </a:pPr>
              <a:t>‹#›</a:t>
            </a:fld>
            <a:endParaRPr lang="en-AU" altLang="en-US"/>
          </a:p>
        </p:txBody>
      </p:sp>
    </p:spTree>
    <p:extLst>
      <p:ext uri="{BB962C8B-B14F-4D97-AF65-F5344CB8AC3E}">
        <p14:creationId xmlns:p14="http://schemas.microsoft.com/office/powerpoint/2010/main" val="425235140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BD2657-FE81-4760-8EDD-AAF01E8331B3}"/>
              </a:ext>
            </a:extLst>
          </p:cNvPr>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3C42D5CB-2A34-426F-9D2A-5B1286CE9554}" type="datetimeFigureOut">
              <a:rPr lang="en-AU"/>
              <a:pPr>
                <a:defRPr/>
              </a:pPr>
              <a:t>4/11/2019</a:t>
            </a:fld>
            <a:endParaRPr lang="en-AU"/>
          </a:p>
        </p:txBody>
      </p:sp>
      <p:sp>
        <p:nvSpPr>
          <p:cNvPr id="3" name="Footer Placeholder 2">
            <a:extLst>
              <a:ext uri="{FF2B5EF4-FFF2-40B4-BE49-F238E27FC236}">
                <a16:creationId xmlns:a16="http://schemas.microsoft.com/office/drawing/2014/main" id="{CDF18848-A903-4028-9AFB-99CE83D3C913}"/>
              </a:ext>
            </a:extLst>
          </p:cNvPr>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AU"/>
          </a:p>
        </p:txBody>
      </p:sp>
      <p:sp>
        <p:nvSpPr>
          <p:cNvPr id="4" name="Slide Number Placeholder 3">
            <a:extLst>
              <a:ext uri="{FF2B5EF4-FFF2-40B4-BE49-F238E27FC236}">
                <a16:creationId xmlns:a16="http://schemas.microsoft.com/office/drawing/2014/main" id="{39C28843-01FE-440A-97B4-0DBE5A55C8D4}"/>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DC0617EB-E1E9-4880-80C7-EC1481F00541}" type="slidenum">
              <a:rPr lang="en-AU" altLang="en-US"/>
              <a:pPr>
                <a:defRPr/>
              </a:pPr>
              <a:t>‹#›</a:t>
            </a:fld>
            <a:endParaRPr lang="en-AU" altLang="en-US"/>
          </a:p>
        </p:txBody>
      </p:sp>
    </p:spTree>
    <p:extLst>
      <p:ext uri="{BB962C8B-B14F-4D97-AF65-F5344CB8AC3E}">
        <p14:creationId xmlns:p14="http://schemas.microsoft.com/office/powerpoint/2010/main" val="332336367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18E35698-6C79-4155-BBE6-DFB3771BF1DC}"/>
              </a:ext>
            </a:extLst>
          </p:cNvPr>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DAF9F5F1-3B09-499B-8A0D-B853EAE5F851}" type="datetimeFigureOut">
              <a:rPr lang="en-AU"/>
              <a:pPr>
                <a:defRPr/>
              </a:pPr>
              <a:t>4/11/2019</a:t>
            </a:fld>
            <a:endParaRPr lang="en-AU"/>
          </a:p>
        </p:txBody>
      </p:sp>
      <p:sp>
        <p:nvSpPr>
          <p:cNvPr id="6" name="Footer Placeholder 5">
            <a:extLst>
              <a:ext uri="{FF2B5EF4-FFF2-40B4-BE49-F238E27FC236}">
                <a16:creationId xmlns:a16="http://schemas.microsoft.com/office/drawing/2014/main" id="{3DF18B5E-E763-42B0-A044-4D85B2C078C2}"/>
              </a:ext>
            </a:extLst>
          </p:cNvPr>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AU"/>
          </a:p>
        </p:txBody>
      </p:sp>
      <p:sp>
        <p:nvSpPr>
          <p:cNvPr id="7" name="Slide Number Placeholder 6">
            <a:extLst>
              <a:ext uri="{FF2B5EF4-FFF2-40B4-BE49-F238E27FC236}">
                <a16:creationId xmlns:a16="http://schemas.microsoft.com/office/drawing/2014/main" id="{A8E769DC-47DF-4CDE-A372-F6B18B61355D}"/>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95E885A4-650D-4A9C-8872-FC9CF60B8706}" type="slidenum">
              <a:rPr lang="en-AU" altLang="en-US"/>
              <a:pPr>
                <a:defRPr/>
              </a:pPr>
              <a:t>‹#›</a:t>
            </a:fld>
            <a:endParaRPr lang="en-AU" altLang="en-US"/>
          </a:p>
        </p:txBody>
      </p:sp>
    </p:spTree>
    <p:extLst>
      <p:ext uri="{BB962C8B-B14F-4D97-AF65-F5344CB8AC3E}">
        <p14:creationId xmlns:p14="http://schemas.microsoft.com/office/powerpoint/2010/main" val="193633527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254A670B-F893-4D0D-BDA1-9179815292DC}"/>
              </a:ext>
            </a:extLst>
          </p:cNvPr>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DF22492E-310E-43AE-B4B7-9EC1BC29CFE8}" type="datetimeFigureOut">
              <a:rPr lang="en-AU"/>
              <a:pPr>
                <a:defRPr/>
              </a:pPr>
              <a:t>4/11/2019</a:t>
            </a:fld>
            <a:endParaRPr lang="en-AU"/>
          </a:p>
        </p:txBody>
      </p:sp>
      <p:sp>
        <p:nvSpPr>
          <p:cNvPr id="6" name="Footer Placeholder 5">
            <a:extLst>
              <a:ext uri="{FF2B5EF4-FFF2-40B4-BE49-F238E27FC236}">
                <a16:creationId xmlns:a16="http://schemas.microsoft.com/office/drawing/2014/main" id="{E1545BEE-F953-4239-9FCA-4D775EF2237D}"/>
              </a:ext>
            </a:extLst>
          </p:cNvPr>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AU"/>
          </a:p>
        </p:txBody>
      </p:sp>
      <p:sp>
        <p:nvSpPr>
          <p:cNvPr id="7" name="Slide Number Placeholder 6">
            <a:extLst>
              <a:ext uri="{FF2B5EF4-FFF2-40B4-BE49-F238E27FC236}">
                <a16:creationId xmlns:a16="http://schemas.microsoft.com/office/drawing/2014/main" id="{86113C70-6234-44A8-91B2-0CDA0AA344AB}"/>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583A3D41-F34C-4402-BBB0-D509F4DAC224}" type="slidenum">
              <a:rPr lang="en-AU" altLang="en-US"/>
              <a:pPr>
                <a:defRPr/>
              </a:pPr>
              <a:t>‹#›</a:t>
            </a:fld>
            <a:endParaRPr lang="en-AU" altLang="en-US"/>
          </a:p>
        </p:txBody>
      </p:sp>
    </p:spTree>
    <p:extLst>
      <p:ext uri="{BB962C8B-B14F-4D97-AF65-F5344CB8AC3E}">
        <p14:creationId xmlns:p14="http://schemas.microsoft.com/office/powerpoint/2010/main" val="40898907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A8E7D81-758C-4F99-A89D-6D237D13E0FF}"/>
              </a:ext>
            </a:extLst>
          </p:cNvPr>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A97F5D7-7497-413B-924F-24169BB88D54}" type="datetimeFigureOut">
              <a:rPr lang="en-AU"/>
              <a:pPr>
                <a:defRPr/>
              </a:pPr>
              <a:t>4/11/2019</a:t>
            </a:fld>
            <a:endParaRPr lang="en-AU"/>
          </a:p>
        </p:txBody>
      </p:sp>
      <p:sp>
        <p:nvSpPr>
          <p:cNvPr id="5" name="Footer Placeholder 4">
            <a:extLst>
              <a:ext uri="{FF2B5EF4-FFF2-40B4-BE49-F238E27FC236}">
                <a16:creationId xmlns:a16="http://schemas.microsoft.com/office/drawing/2014/main" id="{AC7E370B-5CE3-492E-B137-986A13124492}"/>
              </a:ext>
            </a:extLst>
          </p:cNvPr>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AU"/>
          </a:p>
        </p:txBody>
      </p:sp>
      <p:sp>
        <p:nvSpPr>
          <p:cNvPr id="6" name="Slide Number Placeholder 5">
            <a:extLst>
              <a:ext uri="{FF2B5EF4-FFF2-40B4-BE49-F238E27FC236}">
                <a16:creationId xmlns:a16="http://schemas.microsoft.com/office/drawing/2014/main" id="{B9963B55-C5CE-49E1-96E5-481B77973C8C}"/>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62C98EEA-4248-462D-8956-8935FA3EEA67}" type="slidenum">
              <a:rPr lang="en-AU" altLang="en-US"/>
              <a:pPr>
                <a:defRPr/>
              </a:pPr>
              <a:t>‹#›</a:t>
            </a:fld>
            <a:endParaRPr lang="en-AU" altLang="en-US"/>
          </a:p>
        </p:txBody>
      </p:sp>
    </p:spTree>
    <p:extLst>
      <p:ext uri="{BB962C8B-B14F-4D97-AF65-F5344CB8AC3E}">
        <p14:creationId xmlns:p14="http://schemas.microsoft.com/office/powerpoint/2010/main" val="185594428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CD383C1-96B7-44E6-AC3D-8D1EA2776D9D}"/>
              </a:ext>
            </a:extLst>
          </p:cNvPr>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C937E75-1802-4F4A-BE24-A6B5721B9070}" type="datetimeFigureOut">
              <a:rPr lang="en-AU"/>
              <a:pPr>
                <a:defRPr/>
              </a:pPr>
              <a:t>4/11/2019</a:t>
            </a:fld>
            <a:endParaRPr lang="en-AU"/>
          </a:p>
        </p:txBody>
      </p:sp>
      <p:sp>
        <p:nvSpPr>
          <p:cNvPr id="5" name="Footer Placeholder 4">
            <a:extLst>
              <a:ext uri="{FF2B5EF4-FFF2-40B4-BE49-F238E27FC236}">
                <a16:creationId xmlns:a16="http://schemas.microsoft.com/office/drawing/2014/main" id="{3089B391-0FA8-45DF-B394-C7AF281E5E8B}"/>
              </a:ext>
            </a:extLst>
          </p:cNvPr>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endParaRPr lang="en-AU"/>
          </a:p>
        </p:txBody>
      </p:sp>
      <p:sp>
        <p:nvSpPr>
          <p:cNvPr id="6" name="Slide Number Placeholder 5">
            <a:extLst>
              <a:ext uri="{FF2B5EF4-FFF2-40B4-BE49-F238E27FC236}">
                <a16:creationId xmlns:a16="http://schemas.microsoft.com/office/drawing/2014/main" id="{7C59A954-2096-4794-B75D-E4177C351C99}"/>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pPr>
              <a:defRPr/>
            </a:pPr>
            <a:fld id="{44F5D058-42EC-4FC6-9BDA-77C0043DD2AF}" type="slidenum">
              <a:rPr lang="en-AU" altLang="en-US"/>
              <a:pPr>
                <a:defRPr/>
              </a:pPr>
              <a:t>‹#›</a:t>
            </a:fld>
            <a:endParaRPr lang="en-AU" altLang="en-US"/>
          </a:p>
        </p:txBody>
      </p:sp>
    </p:spTree>
    <p:extLst>
      <p:ext uri="{BB962C8B-B14F-4D97-AF65-F5344CB8AC3E}">
        <p14:creationId xmlns:p14="http://schemas.microsoft.com/office/powerpoint/2010/main" val="332239126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844582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864954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744600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04-Nov-19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698211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04-Nov-19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203107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04-Nov-19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8961617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04-Nov-19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228415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04-Nov-19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857399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04-Nov-19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0024346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3262796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223921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2_Blank for graphs, images">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12192000" cy="936104"/>
          </a:xfrm>
          <a:prstGeom prst="rect">
            <a:avLst/>
          </a:prstGeom>
        </p:spPr>
        <p:txBody>
          <a:bodyPr/>
          <a:lstStyle>
            <a:lvl1pPr algn="ctr">
              <a:defRPr sz="2800" b="1" spc="0" baseline="0">
                <a:solidFill>
                  <a:schemeClr val="bg1"/>
                </a:solidFill>
                <a:latin typeface="Cambria"/>
                <a:cs typeface="Cambria"/>
              </a:defRPr>
            </a:lvl1pPr>
          </a:lstStyle>
          <a:p>
            <a:r>
              <a:rPr lang="en-US"/>
              <a:t>Click to edit Master title style</a:t>
            </a:r>
            <a:endParaRPr lang="en-US" dirty="0"/>
          </a:p>
        </p:txBody>
      </p:sp>
    </p:spTree>
    <p:extLst>
      <p:ext uri="{BB962C8B-B14F-4D97-AF65-F5344CB8AC3E}">
        <p14:creationId xmlns:p14="http://schemas.microsoft.com/office/powerpoint/2010/main" val="1381723913"/>
      </p:ext>
    </p:extLst>
  </p:cSld>
  <p:clrMapOvr>
    <a:masterClrMapping/>
  </p:clrMapOvr>
  <p:hf hdr="0"/>
</p:sldLayout>
</file>

<file path=ppt/slideLayouts/slideLayout147.xml><?xml version="1.0" encoding="utf-8"?>
<p:sldLayout xmlns:a="http://schemas.openxmlformats.org/drawingml/2006/main" xmlns:r="http://schemas.openxmlformats.org/officeDocument/2006/relationships" xmlns:p="http://schemas.openxmlformats.org/presentationml/2006/main">
  <p:cSld name="Disposition personnalisée">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12192000" cy="1008112"/>
          </a:xfrm>
          <a:prstGeom prst="rect">
            <a:avLst/>
          </a:prstGeom>
        </p:spPr>
        <p:txBody>
          <a:bodyPr anchor="ctr" anchorCtr="0"/>
          <a:lstStyle>
            <a:lvl1pPr algn="ctr">
              <a:defRPr sz="3000" b="1" spc="0" baseline="0">
                <a:solidFill>
                  <a:schemeClr val="bg1"/>
                </a:solidFill>
                <a:latin typeface="Cambria"/>
                <a:cs typeface="Cambria"/>
              </a:defRPr>
            </a:lvl1pPr>
          </a:lstStyle>
          <a:p>
            <a:r>
              <a:rPr lang="fr-CH"/>
              <a:t>Cliquez et modifiez le titre</a:t>
            </a:r>
            <a:endParaRPr lang="en-US" dirty="0"/>
          </a:p>
        </p:txBody>
      </p:sp>
      <p:sp>
        <p:nvSpPr>
          <p:cNvPr id="6" name="Content Placeholder 2"/>
          <p:cNvSpPr>
            <a:spLocks noGrp="1"/>
          </p:cNvSpPr>
          <p:nvPr>
            <p:ph idx="1"/>
          </p:nvPr>
        </p:nvSpPr>
        <p:spPr>
          <a:xfrm>
            <a:off x="1103446" y="1556792"/>
            <a:ext cx="10273141" cy="4320480"/>
          </a:xfrm>
          <a:prstGeom prst="rect">
            <a:avLst/>
          </a:prstGeom>
        </p:spPr>
        <p:txBody>
          <a:bodyPr lIns="0" tIns="93600"/>
          <a:lstStyle>
            <a:lvl1pPr indent="-342000">
              <a:lnSpc>
                <a:spcPct val="100000"/>
              </a:lnSpc>
              <a:spcBef>
                <a:spcPts val="0"/>
              </a:spcBef>
              <a:defRPr sz="2000" b="0" i="0" baseline="0"/>
            </a:lvl1pPr>
            <a:lvl3pPr>
              <a:spcBef>
                <a:spcPts val="900"/>
              </a:spcBef>
              <a:defRPr/>
            </a:lvl3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en-US" dirty="0"/>
          </a:p>
        </p:txBody>
      </p:sp>
    </p:spTree>
    <p:extLst>
      <p:ext uri="{BB962C8B-B14F-4D97-AF65-F5344CB8AC3E}">
        <p14:creationId xmlns:p14="http://schemas.microsoft.com/office/powerpoint/2010/main" val="1536271063"/>
      </p:ext>
    </p:extLst>
  </p:cSld>
  <p:clrMapOvr>
    <a:masterClrMapping/>
  </p:clrMapOvr>
  <p:hf hdr="0"/>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8" name="Freeform 5"/>
          <p:cNvSpPr>
            <a:spLocks noEditPoints="1"/>
          </p:cNvSpPr>
          <p:nvPr userDrawn="1"/>
        </p:nvSpPr>
        <p:spPr bwMode="auto">
          <a:xfrm>
            <a:off x="462004" y="536341"/>
            <a:ext cx="2013840" cy="879415"/>
          </a:xfrm>
          <a:custGeom>
            <a:avLst/>
            <a:gdLst>
              <a:gd name="T0" fmla="*/ 32 w 511"/>
              <a:gd name="T1" fmla="*/ 39 h 221"/>
              <a:gd name="T2" fmla="*/ 106 w 511"/>
              <a:gd name="T3" fmla="*/ 0 h 221"/>
              <a:gd name="T4" fmla="*/ 188 w 511"/>
              <a:gd name="T5" fmla="*/ 44 h 221"/>
              <a:gd name="T6" fmla="*/ 139 w 511"/>
              <a:gd name="T7" fmla="*/ 208 h 221"/>
              <a:gd name="T8" fmla="*/ 161 w 511"/>
              <a:gd name="T9" fmla="*/ 194 h 221"/>
              <a:gd name="T10" fmla="*/ 2 w 511"/>
              <a:gd name="T11" fmla="*/ 101 h 221"/>
              <a:gd name="T12" fmla="*/ 91 w 511"/>
              <a:gd name="T13" fmla="*/ 70 h 221"/>
              <a:gd name="T14" fmla="*/ 123 w 511"/>
              <a:gd name="T15" fmla="*/ 108 h 221"/>
              <a:gd name="T16" fmla="*/ 208 w 511"/>
              <a:gd name="T17" fmla="*/ 70 h 221"/>
              <a:gd name="T18" fmla="*/ 73 w 511"/>
              <a:gd name="T19" fmla="*/ 70 h 221"/>
              <a:gd name="T20" fmla="*/ 53 w 511"/>
              <a:gd name="T21" fmla="*/ 96 h 221"/>
              <a:gd name="T22" fmla="*/ 54 w 511"/>
              <a:gd name="T23" fmla="*/ 70 h 221"/>
              <a:gd name="T24" fmla="*/ 144 w 511"/>
              <a:gd name="T25" fmla="*/ 70 h 221"/>
              <a:gd name="T26" fmla="*/ 175 w 511"/>
              <a:gd name="T27" fmla="*/ 70 h 221"/>
              <a:gd name="T28" fmla="*/ 267 w 511"/>
              <a:gd name="T29" fmla="*/ 206 h 221"/>
              <a:gd name="T30" fmla="*/ 267 w 511"/>
              <a:gd name="T31" fmla="*/ 193 h 221"/>
              <a:gd name="T32" fmla="*/ 259 w 511"/>
              <a:gd name="T33" fmla="*/ 199 h 221"/>
              <a:gd name="T34" fmla="*/ 416 w 511"/>
              <a:gd name="T35" fmla="*/ 92 h 221"/>
              <a:gd name="T36" fmla="*/ 402 w 511"/>
              <a:gd name="T37" fmla="*/ 86 h 221"/>
              <a:gd name="T38" fmla="*/ 402 w 511"/>
              <a:gd name="T39" fmla="*/ 123 h 221"/>
              <a:gd name="T40" fmla="*/ 397 w 511"/>
              <a:gd name="T41" fmla="*/ 184 h 221"/>
              <a:gd name="T42" fmla="*/ 373 w 511"/>
              <a:gd name="T43" fmla="*/ 152 h 221"/>
              <a:gd name="T44" fmla="*/ 511 w 511"/>
              <a:gd name="T45" fmla="*/ 124 h 221"/>
              <a:gd name="T46" fmla="*/ 511 w 511"/>
              <a:gd name="T47" fmla="*/ 111 h 221"/>
              <a:gd name="T48" fmla="*/ 503 w 511"/>
              <a:gd name="T49" fmla="*/ 117 h 221"/>
              <a:gd name="T50" fmla="*/ 487 w 511"/>
              <a:gd name="T51" fmla="*/ 105 h 221"/>
              <a:gd name="T52" fmla="*/ 450 w 511"/>
              <a:gd name="T53" fmla="*/ 98 h 221"/>
              <a:gd name="T54" fmla="*/ 443 w 511"/>
              <a:gd name="T55" fmla="*/ 87 h 221"/>
              <a:gd name="T56" fmla="*/ 366 w 511"/>
              <a:gd name="T57" fmla="*/ 169 h 221"/>
              <a:gd name="T58" fmla="*/ 365 w 511"/>
              <a:gd name="T59" fmla="*/ 205 h 221"/>
              <a:gd name="T60" fmla="*/ 343 w 511"/>
              <a:gd name="T61" fmla="*/ 203 h 221"/>
              <a:gd name="T62" fmla="*/ 343 w 511"/>
              <a:gd name="T63" fmla="*/ 156 h 221"/>
              <a:gd name="T64" fmla="*/ 318 w 511"/>
              <a:gd name="T65" fmla="*/ 133 h 221"/>
              <a:gd name="T66" fmla="*/ 294 w 511"/>
              <a:gd name="T67" fmla="*/ 133 h 221"/>
              <a:gd name="T68" fmla="*/ 332 w 511"/>
              <a:gd name="T69" fmla="*/ 98 h 221"/>
              <a:gd name="T70" fmla="*/ 271 w 511"/>
              <a:gd name="T71" fmla="*/ 103 h 221"/>
              <a:gd name="T72" fmla="*/ 249 w 511"/>
              <a:gd name="T73" fmla="*/ 94 h 221"/>
              <a:gd name="T74" fmla="*/ 286 w 511"/>
              <a:gd name="T75" fmla="*/ 132 h 221"/>
              <a:gd name="T76" fmla="*/ 261 w 511"/>
              <a:gd name="T77" fmla="*/ 119 h 221"/>
              <a:gd name="T78" fmla="*/ 311 w 511"/>
              <a:gd name="T79" fmla="*/ 215 h 221"/>
              <a:gd name="T80" fmla="*/ 272 w 511"/>
              <a:gd name="T81" fmla="*/ 203 h 221"/>
              <a:gd name="T82" fmla="*/ 280 w 511"/>
              <a:gd name="T83" fmla="*/ 184 h 221"/>
              <a:gd name="T84" fmla="*/ 309 w 511"/>
              <a:gd name="T85" fmla="*/ 203 h 221"/>
              <a:gd name="T86" fmla="*/ 296 w 511"/>
              <a:gd name="T87" fmla="*/ 201 h 221"/>
              <a:gd name="T88" fmla="*/ 318 w 511"/>
              <a:gd name="T89" fmla="*/ 215 h 221"/>
              <a:gd name="T90" fmla="*/ 208 w 511"/>
              <a:gd name="T91" fmla="*/ 215 h 221"/>
              <a:gd name="T92" fmla="*/ 174 w 511"/>
              <a:gd name="T93" fmla="*/ 153 h 221"/>
              <a:gd name="T94" fmla="*/ 342 w 511"/>
              <a:gd name="T95" fmla="*/ 130 h 221"/>
              <a:gd name="T96" fmla="*/ 370 w 511"/>
              <a:gd name="T97" fmla="*/ 90 h 221"/>
              <a:gd name="T98" fmla="*/ 374 w 511"/>
              <a:gd name="T99" fmla="*/ 98 h 221"/>
              <a:gd name="T100" fmla="*/ 354 w 511"/>
              <a:gd name="T101" fmla="*/ 122 h 221"/>
              <a:gd name="T102" fmla="*/ 342 w 511"/>
              <a:gd name="T103" fmla="*/ 130 h 221"/>
              <a:gd name="T104" fmla="*/ 352 w 511"/>
              <a:gd name="T105" fmla="*/ 103 h 221"/>
              <a:gd name="T106" fmla="*/ 351 w 511"/>
              <a:gd name="T107" fmla="*/ 13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1" h="221">
                <a:moveTo>
                  <a:pt x="188" y="44"/>
                </a:moveTo>
                <a:cubicBezTo>
                  <a:pt x="188" y="44"/>
                  <a:pt x="187" y="44"/>
                  <a:pt x="186" y="43"/>
                </a:cubicBezTo>
                <a:cubicBezTo>
                  <a:pt x="185" y="42"/>
                  <a:pt x="179" y="36"/>
                  <a:pt x="169" y="30"/>
                </a:cubicBezTo>
                <a:cubicBezTo>
                  <a:pt x="159" y="24"/>
                  <a:pt x="137" y="13"/>
                  <a:pt x="107" y="13"/>
                </a:cubicBezTo>
                <a:cubicBezTo>
                  <a:pt x="71" y="13"/>
                  <a:pt x="47" y="27"/>
                  <a:pt x="32" y="39"/>
                </a:cubicBezTo>
                <a:cubicBezTo>
                  <a:pt x="18" y="51"/>
                  <a:pt x="11" y="65"/>
                  <a:pt x="11" y="66"/>
                </a:cubicBezTo>
                <a:cubicBezTo>
                  <a:pt x="11" y="66"/>
                  <a:pt x="11" y="66"/>
                  <a:pt x="10" y="66"/>
                </a:cubicBezTo>
                <a:cubicBezTo>
                  <a:pt x="10" y="66"/>
                  <a:pt x="10" y="66"/>
                  <a:pt x="10" y="66"/>
                </a:cubicBezTo>
                <a:cubicBezTo>
                  <a:pt x="11" y="65"/>
                  <a:pt x="17" y="49"/>
                  <a:pt x="30" y="35"/>
                </a:cubicBezTo>
                <a:cubicBezTo>
                  <a:pt x="43" y="20"/>
                  <a:pt x="69" y="0"/>
                  <a:pt x="106" y="0"/>
                </a:cubicBezTo>
                <a:cubicBezTo>
                  <a:pt x="142" y="0"/>
                  <a:pt x="165" y="19"/>
                  <a:pt x="173" y="26"/>
                </a:cubicBezTo>
                <a:cubicBezTo>
                  <a:pt x="180" y="33"/>
                  <a:pt x="186" y="41"/>
                  <a:pt x="187" y="42"/>
                </a:cubicBezTo>
                <a:cubicBezTo>
                  <a:pt x="188" y="43"/>
                  <a:pt x="188" y="44"/>
                  <a:pt x="188" y="44"/>
                </a:cubicBezTo>
                <a:cubicBezTo>
                  <a:pt x="188" y="44"/>
                  <a:pt x="188" y="44"/>
                  <a:pt x="188" y="44"/>
                </a:cubicBezTo>
                <a:cubicBezTo>
                  <a:pt x="188" y="44"/>
                  <a:pt x="188" y="44"/>
                  <a:pt x="188" y="44"/>
                </a:cubicBezTo>
                <a:close/>
                <a:moveTo>
                  <a:pt x="1" y="101"/>
                </a:moveTo>
                <a:cubicBezTo>
                  <a:pt x="1" y="101"/>
                  <a:pt x="1" y="101"/>
                  <a:pt x="1" y="102"/>
                </a:cubicBezTo>
                <a:cubicBezTo>
                  <a:pt x="1" y="103"/>
                  <a:pt x="0" y="117"/>
                  <a:pt x="3" y="134"/>
                </a:cubicBezTo>
                <a:cubicBezTo>
                  <a:pt x="8" y="157"/>
                  <a:pt x="22" y="186"/>
                  <a:pt x="54" y="203"/>
                </a:cubicBezTo>
                <a:cubicBezTo>
                  <a:pt x="87" y="221"/>
                  <a:pt x="120" y="216"/>
                  <a:pt x="139" y="208"/>
                </a:cubicBezTo>
                <a:cubicBezTo>
                  <a:pt x="153" y="202"/>
                  <a:pt x="157" y="198"/>
                  <a:pt x="159" y="196"/>
                </a:cubicBezTo>
                <a:cubicBezTo>
                  <a:pt x="160" y="196"/>
                  <a:pt x="161" y="195"/>
                  <a:pt x="161" y="195"/>
                </a:cubicBezTo>
                <a:cubicBezTo>
                  <a:pt x="162" y="194"/>
                  <a:pt x="162" y="194"/>
                  <a:pt x="162" y="194"/>
                </a:cubicBezTo>
                <a:cubicBezTo>
                  <a:pt x="162" y="194"/>
                  <a:pt x="162" y="194"/>
                  <a:pt x="162" y="194"/>
                </a:cubicBezTo>
                <a:cubicBezTo>
                  <a:pt x="162" y="194"/>
                  <a:pt x="162" y="194"/>
                  <a:pt x="161" y="194"/>
                </a:cubicBezTo>
                <a:cubicBezTo>
                  <a:pt x="160" y="195"/>
                  <a:pt x="146" y="201"/>
                  <a:pt x="129" y="203"/>
                </a:cubicBezTo>
                <a:cubicBezTo>
                  <a:pt x="111" y="205"/>
                  <a:pt x="87" y="204"/>
                  <a:pt x="62" y="191"/>
                </a:cubicBezTo>
                <a:cubicBezTo>
                  <a:pt x="36" y="178"/>
                  <a:pt x="19" y="158"/>
                  <a:pt x="10" y="139"/>
                </a:cubicBezTo>
                <a:cubicBezTo>
                  <a:pt x="1" y="120"/>
                  <a:pt x="2" y="103"/>
                  <a:pt x="2" y="102"/>
                </a:cubicBezTo>
                <a:cubicBezTo>
                  <a:pt x="2" y="101"/>
                  <a:pt x="2" y="101"/>
                  <a:pt x="2" y="101"/>
                </a:cubicBezTo>
                <a:cubicBezTo>
                  <a:pt x="2" y="101"/>
                  <a:pt x="2" y="101"/>
                  <a:pt x="2" y="101"/>
                </a:cubicBezTo>
                <a:cubicBezTo>
                  <a:pt x="2" y="101"/>
                  <a:pt x="1" y="101"/>
                  <a:pt x="1" y="101"/>
                </a:cubicBezTo>
                <a:close/>
                <a:moveTo>
                  <a:pt x="108" y="133"/>
                </a:moveTo>
                <a:cubicBezTo>
                  <a:pt x="108" y="108"/>
                  <a:pt x="108" y="108"/>
                  <a:pt x="108" y="108"/>
                </a:cubicBezTo>
                <a:cubicBezTo>
                  <a:pt x="91" y="70"/>
                  <a:pt x="91" y="70"/>
                  <a:pt x="91" y="70"/>
                </a:cubicBezTo>
                <a:cubicBezTo>
                  <a:pt x="105" y="70"/>
                  <a:pt x="105" y="70"/>
                  <a:pt x="105" y="70"/>
                </a:cubicBezTo>
                <a:cubicBezTo>
                  <a:pt x="116" y="95"/>
                  <a:pt x="116" y="95"/>
                  <a:pt x="116" y="95"/>
                </a:cubicBezTo>
                <a:cubicBezTo>
                  <a:pt x="127" y="70"/>
                  <a:pt x="127" y="70"/>
                  <a:pt x="127" y="70"/>
                </a:cubicBezTo>
                <a:cubicBezTo>
                  <a:pt x="140" y="70"/>
                  <a:pt x="140" y="70"/>
                  <a:pt x="140" y="70"/>
                </a:cubicBezTo>
                <a:cubicBezTo>
                  <a:pt x="123" y="108"/>
                  <a:pt x="123" y="108"/>
                  <a:pt x="123" y="108"/>
                </a:cubicBezTo>
                <a:cubicBezTo>
                  <a:pt x="123" y="133"/>
                  <a:pt x="123" y="133"/>
                  <a:pt x="123" y="133"/>
                </a:cubicBezTo>
                <a:lnTo>
                  <a:pt x="108" y="133"/>
                </a:lnTo>
                <a:close/>
                <a:moveTo>
                  <a:pt x="241" y="133"/>
                </a:moveTo>
                <a:cubicBezTo>
                  <a:pt x="208" y="133"/>
                  <a:pt x="208" y="133"/>
                  <a:pt x="208" y="133"/>
                </a:cubicBezTo>
                <a:cubicBezTo>
                  <a:pt x="208" y="70"/>
                  <a:pt x="208" y="70"/>
                  <a:pt x="208" y="70"/>
                </a:cubicBezTo>
                <a:cubicBezTo>
                  <a:pt x="222" y="70"/>
                  <a:pt x="222" y="70"/>
                  <a:pt x="222" y="70"/>
                </a:cubicBezTo>
                <a:cubicBezTo>
                  <a:pt x="222" y="121"/>
                  <a:pt x="222" y="121"/>
                  <a:pt x="222" y="121"/>
                </a:cubicBezTo>
                <a:cubicBezTo>
                  <a:pt x="241" y="121"/>
                  <a:pt x="241" y="121"/>
                  <a:pt x="241" y="121"/>
                </a:cubicBezTo>
                <a:lnTo>
                  <a:pt x="241" y="133"/>
                </a:lnTo>
                <a:close/>
                <a:moveTo>
                  <a:pt x="73" y="70"/>
                </a:moveTo>
                <a:cubicBezTo>
                  <a:pt x="86" y="70"/>
                  <a:pt x="86" y="70"/>
                  <a:pt x="86" y="70"/>
                </a:cubicBezTo>
                <a:cubicBezTo>
                  <a:pt x="86" y="133"/>
                  <a:pt x="86" y="133"/>
                  <a:pt x="86" y="133"/>
                </a:cubicBezTo>
                <a:cubicBezTo>
                  <a:pt x="73" y="133"/>
                  <a:pt x="73" y="133"/>
                  <a:pt x="73" y="133"/>
                </a:cubicBezTo>
                <a:cubicBezTo>
                  <a:pt x="73" y="133"/>
                  <a:pt x="73" y="133"/>
                  <a:pt x="73" y="133"/>
                </a:cubicBezTo>
                <a:cubicBezTo>
                  <a:pt x="73" y="131"/>
                  <a:pt x="57" y="104"/>
                  <a:pt x="53" y="96"/>
                </a:cubicBezTo>
                <a:cubicBezTo>
                  <a:pt x="53" y="133"/>
                  <a:pt x="53" y="133"/>
                  <a:pt x="53" y="133"/>
                </a:cubicBezTo>
                <a:cubicBezTo>
                  <a:pt x="40" y="133"/>
                  <a:pt x="40" y="133"/>
                  <a:pt x="40" y="133"/>
                </a:cubicBezTo>
                <a:cubicBezTo>
                  <a:pt x="40" y="70"/>
                  <a:pt x="40" y="70"/>
                  <a:pt x="40" y="70"/>
                </a:cubicBezTo>
                <a:cubicBezTo>
                  <a:pt x="54" y="70"/>
                  <a:pt x="54" y="70"/>
                  <a:pt x="54" y="70"/>
                </a:cubicBezTo>
                <a:cubicBezTo>
                  <a:pt x="54" y="70"/>
                  <a:pt x="54" y="70"/>
                  <a:pt x="54" y="70"/>
                </a:cubicBezTo>
                <a:cubicBezTo>
                  <a:pt x="55" y="71"/>
                  <a:pt x="69" y="97"/>
                  <a:pt x="73" y="106"/>
                </a:cubicBezTo>
                <a:lnTo>
                  <a:pt x="73" y="70"/>
                </a:lnTo>
                <a:close/>
                <a:moveTo>
                  <a:pt x="166" y="134"/>
                </a:moveTo>
                <a:cubicBezTo>
                  <a:pt x="152" y="134"/>
                  <a:pt x="144" y="126"/>
                  <a:pt x="144" y="111"/>
                </a:cubicBezTo>
                <a:cubicBezTo>
                  <a:pt x="144" y="70"/>
                  <a:pt x="144" y="70"/>
                  <a:pt x="144" y="70"/>
                </a:cubicBezTo>
                <a:cubicBezTo>
                  <a:pt x="158" y="70"/>
                  <a:pt x="158" y="70"/>
                  <a:pt x="158" y="70"/>
                </a:cubicBezTo>
                <a:cubicBezTo>
                  <a:pt x="158" y="110"/>
                  <a:pt x="158" y="110"/>
                  <a:pt x="158" y="110"/>
                </a:cubicBezTo>
                <a:cubicBezTo>
                  <a:pt x="158" y="119"/>
                  <a:pt x="161" y="122"/>
                  <a:pt x="167" y="122"/>
                </a:cubicBezTo>
                <a:cubicBezTo>
                  <a:pt x="172" y="122"/>
                  <a:pt x="175" y="118"/>
                  <a:pt x="175" y="110"/>
                </a:cubicBezTo>
                <a:cubicBezTo>
                  <a:pt x="175" y="70"/>
                  <a:pt x="175" y="70"/>
                  <a:pt x="175" y="70"/>
                </a:cubicBezTo>
                <a:cubicBezTo>
                  <a:pt x="188" y="70"/>
                  <a:pt x="188" y="70"/>
                  <a:pt x="188" y="70"/>
                </a:cubicBezTo>
                <a:cubicBezTo>
                  <a:pt x="188" y="111"/>
                  <a:pt x="188" y="111"/>
                  <a:pt x="188" y="111"/>
                </a:cubicBezTo>
                <a:cubicBezTo>
                  <a:pt x="188" y="126"/>
                  <a:pt x="181" y="134"/>
                  <a:pt x="166" y="134"/>
                </a:cubicBezTo>
                <a:close/>
                <a:moveTo>
                  <a:pt x="259" y="199"/>
                </a:moveTo>
                <a:cubicBezTo>
                  <a:pt x="267" y="206"/>
                  <a:pt x="267" y="206"/>
                  <a:pt x="267" y="206"/>
                </a:cubicBezTo>
                <a:cubicBezTo>
                  <a:pt x="267" y="206"/>
                  <a:pt x="267" y="206"/>
                  <a:pt x="267" y="206"/>
                </a:cubicBezTo>
                <a:cubicBezTo>
                  <a:pt x="263" y="213"/>
                  <a:pt x="257" y="216"/>
                  <a:pt x="249" y="216"/>
                </a:cubicBezTo>
                <a:cubicBezTo>
                  <a:pt x="236" y="216"/>
                  <a:pt x="229" y="207"/>
                  <a:pt x="229" y="192"/>
                </a:cubicBezTo>
                <a:cubicBezTo>
                  <a:pt x="229" y="174"/>
                  <a:pt x="239" y="168"/>
                  <a:pt x="249" y="168"/>
                </a:cubicBezTo>
                <a:cubicBezTo>
                  <a:pt x="261" y="168"/>
                  <a:pt x="267" y="177"/>
                  <a:pt x="267" y="193"/>
                </a:cubicBezTo>
                <a:cubicBezTo>
                  <a:pt x="267" y="196"/>
                  <a:pt x="267" y="196"/>
                  <a:pt x="267" y="196"/>
                </a:cubicBezTo>
                <a:cubicBezTo>
                  <a:pt x="242" y="196"/>
                  <a:pt x="242" y="196"/>
                  <a:pt x="242" y="196"/>
                </a:cubicBezTo>
                <a:cubicBezTo>
                  <a:pt x="243" y="202"/>
                  <a:pt x="245" y="205"/>
                  <a:pt x="250" y="205"/>
                </a:cubicBezTo>
                <a:cubicBezTo>
                  <a:pt x="254" y="205"/>
                  <a:pt x="257" y="202"/>
                  <a:pt x="259" y="200"/>
                </a:cubicBezTo>
                <a:lnTo>
                  <a:pt x="259" y="199"/>
                </a:lnTo>
                <a:close/>
                <a:moveTo>
                  <a:pt x="242" y="187"/>
                </a:moveTo>
                <a:cubicBezTo>
                  <a:pt x="255" y="187"/>
                  <a:pt x="255" y="187"/>
                  <a:pt x="255" y="187"/>
                </a:cubicBezTo>
                <a:cubicBezTo>
                  <a:pt x="254" y="179"/>
                  <a:pt x="250" y="179"/>
                  <a:pt x="249" y="179"/>
                </a:cubicBezTo>
                <a:cubicBezTo>
                  <a:pt x="245" y="179"/>
                  <a:pt x="243" y="182"/>
                  <a:pt x="242" y="187"/>
                </a:cubicBezTo>
                <a:close/>
                <a:moveTo>
                  <a:pt x="416" y="92"/>
                </a:moveTo>
                <a:cubicBezTo>
                  <a:pt x="420" y="96"/>
                  <a:pt x="422" y="102"/>
                  <a:pt x="422" y="110"/>
                </a:cubicBezTo>
                <a:cubicBezTo>
                  <a:pt x="422" y="128"/>
                  <a:pt x="412" y="134"/>
                  <a:pt x="402" y="134"/>
                </a:cubicBezTo>
                <a:cubicBezTo>
                  <a:pt x="392" y="134"/>
                  <a:pt x="382" y="128"/>
                  <a:pt x="382" y="110"/>
                </a:cubicBezTo>
                <a:cubicBezTo>
                  <a:pt x="382" y="102"/>
                  <a:pt x="384" y="96"/>
                  <a:pt x="388" y="92"/>
                </a:cubicBezTo>
                <a:cubicBezTo>
                  <a:pt x="392" y="88"/>
                  <a:pt x="396" y="86"/>
                  <a:pt x="402" y="86"/>
                </a:cubicBezTo>
                <a:cubicBezTo>
                  <a:pt x="408" y="86"/>
                  <a:pt x="413" y="88"/>
                  <a:pt x="416" y="92"/>
                </a:cubicBezTo>
                <a:close/>
                <a:moveTo>
                  <a:pt x="409" y="110"/>
                </a:moveTo>
                <a:cubicBezTo>
                  <a:pt x="409" y="99"/>
                  <a:pt x="405" y="97"/>
                  <a:pt x="402" y="97"/>
                </a:cubicBezTo>
                <a:cubicBezTo>
                  <a:pt x="398" y="97"/>
                  <a:pt x="396" y="101"/>
                  <a:pt x="396" y="110"/>
                </a:cubicBezTo>
                <a:cubicBezTo>
                  <a:pt x="396" y="122"/>
                  <a:pt x="399" y="123"/>
                  <a:pt x="402" y="123"/>
                </a:cubicBezTo>
                <a:cubicBezTo>
                  <a:pt x="407" y="123"/>
                  <a:pt x="409" y="119"/>
                  <a:pt x="409" y="110"/>
                </a:cubicBezTo>
                <a:close/>
                <a:moveTo>
                  <a:pt x="410" y="180"/>
                </a:moveTo>
                <a:cubicBezTo>
                  <a:pt x="410" y="215"/>
                  <a:pt x="410" y="215"/>
                  <a:pt x="410" y="215"/>
                </a:cubicBezTo>
                <a:cubicBezTo>
                  <a:pt x="397" y="215"/>
                  <a:pt x="397" y="215"/>
                  <a:pt x="397" y="215"/>
                </a:cubicBezTo>
                <a:cubicBezTo>
                  <a:pt x="397" y="184"/>
                  <a:pt x="397" y="184"/>
                  <a:pt x="397" y="184"/>
                </a:cubicBezTo>
                <a:cubicBezTo>
                  <a:pt x="397" y="180"/>
                  <a:pt x="395" y="180"/>
                  <a:pt x="393" y="180"/>
                </a:cubicBezTo>
                <a:cubicBezTo>
                  <a:pt x="391" y="180"/>
                  <a:pt x="389" y="181"/>
                  <a:pt x="386" y="183"/>
                </a:cubicBezTo>
                <a:cubicBezTo>
                  <a:pt x="386" y="215"/>
                  <a:pt x="386" y="215"/>
                  <a:pt x="386" y="215"/>
                </a:cubicBezTo>
                <a:cubicBezTo>
                  <a:pt x="373" y="215"/>
                  <a:pt x="373" y="215"/>
                  <a:pt x="373" y="215"/>
                </a:cubicBezTo>
                <a:cubicBezTo>
                  <a:pt x="373" y="152"/>
                  <a:pt x="373" y="152"/>
                  <a:pt x="373" y="152"/>
                </a:cubicBezTo>
                <a:cubicBezTo>
                  <a:pt x="386" y="150"/>
                  <a:pt x="386" y="150"/>
                  <a:pt x="386" y="150"/>
                </a:cubicBezTo>
                <a:cubicBezTo>
                  <a:pt x="386" y="174"/>
                  <a:pt x="386" y="174"/>
                  <a:pt x="386" y="174"/>
                </a:cubicBezTo>
                <a:cubicBezTo>
                  <a:pt x="389" y="171"/>
                  <a:pt x="393" y="168"/>
                  <a:pt x="399" y="168"/>
                </a:cubicBezTo>
                <a:cubicBezTo>
                  <a:pt x="406" y="168"/>
                  <a:pt x="410" y="172"/>
                  <a:pt x="410" y="180"/>
                </a:cubicBezTo>
                <a:close/>
                <a:moveTo>
                  <a:pt x="511" y="124"/>
                </a:moveTo>
                <a:cubicBezTo>
                  <a:pt x="511" y="124"/>
                  <a:pt x="511" y="124"/>
                  <a:pt x="511" y="124"/>
                </a:cubicBezTo>
                <a:cubicBezTo>
                  <a:pt x="507" y="131"/>
                  <a:pt x="501" y="134"/>
                  <a:pt x="493" y="134"/>
                </a:cubicBezTo>
                <a:cubicBezTo>
                  <a:pt x="480" y="134"/>
                  <a:pt x="473" y="125"/>
                  <a:pt x="473" y="110"/>
                </a:cubicBezTo>
                <a:cubicBezTo>
                  <a:pt x="473" y="92"/>
                  <a:pt x="484" y="86"/>
                  <a:pt x="493" y="86"/>
                </a:cubicBezTo>
                <a:cubicBezTo>
                  <a:pt x="505" y="86"/>
                  <a:pt x="511" y="95"/>
                  <a:pt x="511" y="111"/>
                </a:cubicBezTo>
                <a:cubicBezTo>
                  <a:pt x="511" y="114"/>
                  <a:pt x="511" y="114"/>
                  <a:pt x="511" y="114"/>
                </a:cubicBezTo>
                <a:cubicBezTo>
                  <a:pt x="486" y="114"/>
                  <a:pt x="486" y="114"/>
                  <a:pt x="486" y="114"/>
                </a:cubicBezTo>
                <a:cubicBezTo>
                  <a:pt x="487" y="120"/>
                  <a:pt x="489" y="123"/>
                  <a:pt x="494" y="123"/>
                </a:cubicBezTo>
                <a:cubicBezTo>
                  <a:pt x="498" y="123"/>
                  <a:pt x="501" y="120"/>
                  <a:pt x="503" y="118"/>
                </a:cubicBezTo>
                <a:cubicBezTo>
                  <a:pt x="503" y="117"/>
                  <a:pt x="503" y="117"/>
                  <a:pt x="503" y="117"/>
                </a:cubicBezTo>
                <a:lnTo>
                  <a:pt x="511" y="124"/>
                </a:lnTo>
                <a:close/>
                <a:moveTo>
                  <a:pt x="487" y="105"/>
                </a:moveTo>
                <a:cubicBezTo>
                  <a:pt x="499" y="105"/>
                  <a:pt x="499" y="105"/>
                  <a:pt x="499" y="105"/>
                </a:cubicBezTo>
                <a:cubicBezTo>
                  <a:pt x="498" y="97"/>
                  <a:pt x="494" y="97"/>
                  <a:pt x="493" y="97"/>
                </a:cubicBezTo>
                <a:cubicBezTo>
                  <a:pt x="489" y="97"/>
                  <a:pt x="487" y="100"/>
                  <a:pt x="487" y="105"/>
                </a:cubicBezTo>
                <a:close/>
                <a:moveTo>
                  <a:pt x="467" y="98"/>
                </a:moveTo>
                <a:cubicBezTo>
                  <a:pt x="467" y="133"/>
                  <a:pt x="467" y="133"/>
                  <a:pt x="467" y="133"/>
                </a:cubicBezTo>
                <a:cubicBezTo>
                  <a:pt x="453" y="133"/>
                  <a:pt x="453" y="133"/>
                  <a:pt x="453" y="133"/>
                </a:cubicBezTo>
                <a:cubicBezTo>
                  <a:pt x="453" y="102"/>
                  <a:pt x="453" y="102"/>
                  <a:pt x="453" y="102"/>
                </a:cubicBezTo>
                <a:cubicBezTo>
                  <a:pt x="453" y="98"/>
                  <a:pt x="452" y="98"/>
                  <a:pt x="450" y="98"/>
                </a:cubicBezTo>
                <a:cubicBezTo>
                  <a:pt x="448" y="98"/>
                  <a:pt x="445" y="99"/>
                  <a:pt x="443" y="102"/>
                </a:cubicBezTo>
                <a:cubicBezTo>
                  <a:pt x="443" y="133"/>
                  <a:pt x="443" y="133"/>
                  <a:pt x="443" y="133"/>
                </a:cubicBezTo>
                <a:cubicBezTo>
                  <a:pt x="429" y="133"/>
                  <a:pt x="429" y="133"/>
                  <a:pt x="429" y="133"/>
                </a:cubicBezTo>
                <a:cubicBezTo>
                  <a:pt x="429" y="87"/>
                  <a:pt x="429" y="87"/>
                  <a:pt x="429" y="87"/>
                </a:cubicBezTo>
                <a:cubicBezTo>
                  <a:pt x="443" y="87"/>
                  <a:pt x="443" y="87"/>
                  <a:pt x="443" y="87"/>
                </a:cubicBezTo>
                <a:cubicBezTo>
                  <a:pt x="443" y="92"/>
                  <a:pt x="443" y="92"/>
                  <a:pt x="443" y="92"/>
                </a:cubicBezTo>
                <a:cubicBezTo>
                  <a:pt x="445" y="89"/>
                  <a:pt x="450" y="86"/>
                  <a:pt x="455" y="86"/>
                </a:cubicBezTo>
                <a:cubicBezTo>
                  <a:pt x="463" y="86"/>
                  <a:pt x="467" y="90"/>
                  <a:pt x="467" y="98"/>
                </a:cubicBezTo>
                <a:close/>
                <a:moveTo>
                  <a:pt x="357" y="169"/>
                </a:moveTo>
                <a:cubicBezTo>
                  <a:pt x="366" y="169"/>
                  <a:pt x="366" y="169"/>
                  <a:pt x="366" y="169"/>
                </a:cubicBezTo>
                <a:cubicBezTo>
                  <a:pt x="366" y="179"/>
                  <a:pt x="366" y="179"/>
                  <a:pt x="366" y="179"/>
                </a:cubicBezTo>
                <a:cubicBezTo>
                  <a:pt x="357" y="179"/>
                  <a:pt x="357" y="179"/>
                  <a:pt x="357" y="179"/>
                </a:cubicBezTo>
                <a:cubicBezTo>
                  <a:pt x="357" y="200"/>
                  <a:pt x="357" y="200"/>
                  <a:pt x="357" y="200"/>
                </a:cubicBezTo>
                <a:cubicBezTo>
                  <a:pt x="357" y="204"/>
                  <a:pt x="358" y="205"/>
                  <a:pt x="361" y="205"/>
                </a:cubicBezTo>
                <a:cubicBezTo>
                  <a:pt x="363" y="205"/>
                  <a:pt x="364" y="205"/>
                  <a:pt x="365" y="205"/>
                </a:cubicBezTo>
                <a:cubicBezTo>
                  <a:pt x="366" y="204"/>
                  <a:pt x="366" y="204"/>
                  <a:pt x="366" y="204"/>
                </a:cubicBezTo>
                <a:cubicBezTo>
                  <a:pt x="366" y="215"/>
                  <a:pt x="366" y="215"/>
                  <a:pt x="366" y="215"/>
                </a:cubicBezTo>
                <a:cubicBezTo>
                  <a:pt x="365" y="215"/>
                  <a:pt x="365" y="215"/>
                  <a:pt x="365" y="215"/>
                </a:cubicBezTo>
                <a:cubicBezTo>
                  <a:pt x="364" y="215"/>
                  <a:pt x="360" y="215"/>
                  <a:pt x="357" y="215"/>
                </a:cubicBezTo>
                <a:cubicBezTo>
                  <a:pt x="347" y="215"/>
                  <a:pt x="343" y="212"/>
                  <a:pt x="343" y="203"/>
                </a:cubicBezTo>
                <a:cubicBezTo>
                  <a:pt x="343" y="179"/>
                  <a:pt x="343" y="179"/>
                  <a:pt x="343" y="179"/>
                </a:cubicBezTo>
                <a:cubicBezTo>
                  <a:pt x="337" y="179"/>
                  <a:pt x="337" y="179"/>
                  <a:pt x="337" y="179"/>
                </a:cubicBezTo>
                <a:cubicBezTo>
                  <a:pt x="337" y="169"/>
                  <a:pt x="337" y="169"/>
                  <a:pt x="337" y="169"/>
                </a:cubicBezTo>
                <a:cubicBezTo>
                  <a:pt x="343" y="169"/>
                  <a:pt x="343" y="169"/>
                  <a:pt x="343" y="169"/>
                </a:cubicBezTo>
                <a:cubicBezTo>
                  <a:pt x="343" y="156"/>
                  <a:pt x="343" y="156"/>
                  <a:pt x="343" y="156"/>
                </a:cubicBezTo>
                <a:cubicBezTo>
                  <a:pt x="357" y="154"/>
                  <a:pt x="357" y="154"/>
                  <a:pt x="357" y="154"/>
                </a:cubicBezTo>
                <a:lnTo>
                  <a:pt x="357" y="169"/>
                </a:lnTo>
                <a:close/>
                <a:moveTo>
                  <a:pt x="332" y="98"/>
                </a:moveTo>
                <a:cubicBezTo>
                  <a:pt x="332" y="133"/>
                  <a:pt x="332" y="133"/>
                  <a:pt x="332" y="133"/>
                </a:cubicBezTo>
                <a:cubicBezTo>
                  <a:pt x="318" y="133"/>
                  <a:pt x="318" y="133"/>
                  <a:pt x="318" y="133"/>
                </a:cubicBezTo>
                <a:cubicBezTo>
                  <a:pt x="318" y="102"/>
                  <a:pt x="318" y="102"/>
                  <a:pt x="318" y="102"/>
                </a:cubicBezTo>
                <a:cubicBezTo>
                  <a:pt x="318" y="98"/>
                  <a:pt x="316" y="98"/>
                  <a:pt x="315" y="98"/>
                </a:cubicBezTo>
                <a:cubicBezTo>
                  <a:pt x="313" y="98"/>
                  <a:pt x="310" y="99"/>
                  <a:pt x="307" y="102"/>
                </a:cubicBezTo>
                <a:cubicBezTo>
                  <a:pt x="307" y="133"/>
                  <a:pt x="307" y="133"/>
                  <a:pt x="307" y="133"/>
                </a:cubicBezTo>
                <a:cubicBezTo>
                  <a:pt x="294" y="133"/>
                  <a:pt x="294" y="133"/>
                  <a:pt x="294" y="133"/>
                </a:cubicBezTo>
                <a:cubicBezTo>
                  <a:pt x="294" y="87"/>
                  <a:pt x="294" y="87"/>
                  <a:pt x="294" y="87"/>
                </a:cubicBezTo>
                <a:cubicBezTo>
                  <a:pt x="307" y="87"/>
                  <a:pt x="307" y="87"/>
                  <a:pt x="307" y="87"/>
                </a:cubicBezTo>
                <a:cubicBezTo>
                  <a:pt x="307" y="92"/>
                  <a:pt x="307" y="92"/>
                  <a:pt x="307" y="92"/>
                </a:cubicBezTo>
                <a:cubicBezTo>
                  <a:pt x="310" y="89"/>
                  <a:pt x="315" y="86"/>
                  <a:pt x="320" y="86"/>
                </a:cubicBezTo>
                <a:cubicBezTo>
                  <a:pt x="328" y="86"/>
                  <a:pt x="332" y="90"/>
                  <a:pt x="332" y="98"/>
                </a:cubicBezTo>
                <a:close/>
                <a:moveTo>
                  <a:pt x="272" y="132"/>
                </a:moveTo>
                <a:cubicBezTo>
                  <a:pt x="272" y="131"/>
                  <a:pt x="271" y="130"/>
                  <a:pt x="271" y="128"/>
                </a:cubicBezTo>
                <a:cubicBezTo>
                  <a:pt x="268" y="132"/>
                  <a:pt x="264" y="133"/>
                  <a:pt x="259" y="133"/>
                </a:cubicBezTo>
                <a:cubicBezTo>
                  <a:pt x="251" y="133"/>
                  <a:pt x="247" y="129"/>
                  <a:pt x="247" y="121"/>
                </a:cubicBezTo>
                <a:cubicBezTo>
                  <a:pt x="247" y="112"/>
                  <a:pt x="255" y="106"/>
                  <a:pt x="271" y="103"/>
                </a:cubicBezTo>
                <a:cubicBezTo>
                  <a:pt x="271" y="102"/>
                  <a:pt x="271" y="102"/>
                  <a:pt x="271" y="102"/>
                </a:cubicBezTo>
                <a:cubicBezTo>
                  <a:pt x="271" y="98"/>
                  <a:pt x="270" y="97"/>
                  <a:pt x="267" y="97"/>
                </a:cubicBezTo>
                <a:cubicBezTo>
                  <a:pt x="263" y="97"/>
                  <a:pt x="258" y="100"/>
                  <a:pt x="256" y="102"/>
                </a:cubicBezTo>
                <a:cubicBezTo>
                  <a:pt x="255" y="102"/>
                  <a:pt x="255" y="102"/>
                  <a:pt x="255" y="102"/>
                </a:cubicBezTo>
                <a:cubicBezTo>
                  <a:pt x="249" y="94"/>
                  <a:pt x="249" y="94"/>
                  <a:pt x="249" y="94"/>
                </a:cubicBezTo>
                <a:cubicBezTo>
                  <a:pt x="249" y="93"/>
                  <a:pt x="249" y="93"/>
                  <a:pt x="249" y="93"/>
                </a:cubicBezTo>
                <a:cubicBezTo>
                  <a:pt x="255" y="89"/>
                  <a:pt x="262" y="86"/>
                  <a:pt x="270" y="86"/>
                </a:cubicBezTo>
                <a:cubicBezTo>
                  <a:pt x="280" y="86"/>
                  <a:pt x="285" y="91"/>
                  <a:pt x="285" y="102"/>
                </a:cubicBezTo>
                <a:cubicBezTo>
                  <a:pt x="285" y="121"/>
                  <a:pt x="285" y="121"/>
                  <a:pt x="285" y="121"/>
                </a:cubicBezTo>
                <a:cubicBezTo>
                  <a:pt x="285" y="127"/>
                  <a:pt x="285" y="130"/>
                  <a:pt x="286" y="132"/>
                </a:cubicBezTo>
                <a:cubicBezTo>
                  <a:pt x="286" y="133"/>
                  <a:pt x="286" y="133"/>
                  <a:pt x="286" y="133"/>
                </a:cubicBezTo>
                <a:cubicBezTo>
                  <a:pt x="272" y="133"/>
                  <a:pt x="272" y="133"/>
                  <a:pt x="272" y="133"/>
                </a:cubicBezTo>
                <a:lnTo>
                  <a:pt x="272" y="132"/>
                </a:lnTo>
                <a:close/>
                <a:moveTo>
                  <a:pt x="271" y="111"/>
                </a:moveTo>
                <a:cubicBezTo>
                  <a:pt x="262" y="113"/>
                  <a:pt x="261" y="116"/>
                  <a:pt x="261" y="119"/>
                </a:cubicBezTo>
                <a:cubicBezTo>
                  <a:pt x="261" y="121"/>
                  <a:pt x="262" y="123"/>
                  <a:pt x="264" y="123"/>
                </a:cubicBezTo>
                <a:cubicBezTo>
                  <a:pt x="267" y="123"/>
                  <a:pt x="269" y="122"/>
                  <a:pt x="271" y="120"/>
                </a:cubicBezTo>
                <a:lnTo>
                  <a:pt x="271" y="111"/>
                </a:lnTo>
                <a:close/>
                <a:moveTo>
                  <a:pt x="310" y="214"/>
                </a:moveTo>
                <a:cubicBezTo>
                  <a:pt x="311" y="215"/>
                  <a:pt x="311" y="215"/>
                  <a:pt x="311" y="215"/>
                </a:cubicBezTo>
                <a:cubicBezTo>
                  <a:pt x="297" y="215"/>
                  <a:pt x="297" y="215"/>
                  <a:pt x="297" y="215"/>
                </a:cubicBezTo>
                <a:cubicBezTo>
                  <a:pt x="297" y="214"/>
                  <a:pt x="297" y="214"/>
                  <a:pt x="297" y="214"/>
                </a:cubicBezTo>
                <a:cubicBezTo>
                  <a:pt x="296" y="213"/>
                  <a:pt x="296" y="212"/>
                  <a:pt x="296" y="210"/>
                </a:cubicBezTo>
                <a:cubicBezTo>
                  <a:pt x="293" y="214"/>
                  <a:pt x="289" y="215"/>
                  <a:pt x="283" y="215"/>
                </a:cubicBezTo>
                <a:cubicBezTo>
                  <a:pt x="276" y="215"/>
                  <a:pt x="272" y="211"/>
                  <a:pt x="272" y="203"/>
                </a:cubicBezTo>
                <a:cubicBezTo>
                  <a:pt x="272" y="194"/>
                  <a:pt x="280" y="188"/>
                  <a:pt x="296" y="185"/>
                </a:cubicBezTo>
                <a:cubicBezTo>
                  <a:pt x="296" y="183"/>
                  <a:pt x="296" y="183"/>
                  <a:pt x="296" y="183"/>
                </a:cubicBezTo>
                <a:cubicBezTo>
                  <a:pt x="296" y="180"/>
                  <a:pt x="295" y="179"/>
                  <a:pt x="292" y="179"/>
                </a:cubicBezTo>
                <a:cubicBezTo>
                  <a:pt x="287" y="179"/>
                  <a:pt x="283" y="182"/>
                  <a:pt x="280" y="184"/>
                </a:cubicBezTo>
                <a:cubicBezTo>
                  <a:pt x="280" y="184"/>
                  <a:pt x="280" y="184"/>
                  <a:pt x="280" y="184"/>
                </a:cubicBezTo>
                <a:cubicBezTo>
                  <a:pt x="273" y="176"/>
                  <a:pt x="273" y="176"/>
                  <a:pt x="273" y="176"/>
                </a:cubicBezTo>
                <a:cubicBezTo>
                  <a:pt x="274" y="175"/>
                  <a:pt x="274" y="175"/>
                  <a:pt x="274" y="175"/>
                </a:cubicBezTo>
                <a:cubicBezTo>
                  <a:pt x="279" y="171"/>
                  <a:pt x="286" y="168"/>
                  <a:pt x="294" y="168"/>
                </a:cubicBezTo>
                <a:cubicBezTo>
                  <a:pt x="305" y="168"/>
                  <a:pt x="309" y="173"/>
                  <a:pt x="309" y="183"/>
                </a:cubicBezTo>
                <a:cubicBezTo>
                  <a:pt x="309" y="203"/>
                  <a:pt x="309" y="203"/>
                  <a:pt x="309" y="203"/>
                </a:cubicBezTo>
                <a:cubicBezTo>
                  <a:pt x="309" y="209"/>
                  <a:pt x="310" y="212"/>
                  <a:pt x="310" y="214"/>
                </a:cubicBezTo>
                <a:close/>
                <a:moveTo>
                  <a:pt x="296" y="193"/>
                </a:moveTo>
                <a:cubicBezTo>
                  <a:pt x="286" y="195"/>
                  <a:pt x="285" y="198"/>
                  <a:pt x="285" y="201"/>
                </a:cubicBezTo>
                <a:cubicBezTo>
                  <a:pt x="285" y="203"/>
                  <a:pt x="286" y="205"/>
                  <a:pt x="289" y="205"/>
                </a:cubicBezTo>
                <a:cubicBezTo>
                  <a:pt x="291" y="205"/>
                  <a:pt x="294" y="204"/>
                  <a:pt x="296" y="201"/>
                </a:cubicBezTo>
                <a:lnTo>
                  <a:pt x="296" y="193"/>
                </a:lnTo>
                <a:close/>
                <a:moveTo>
                  <a:pt x="318" y="159"/>
                </a:moveTo>
                <a:cubicBezTo>
                  <a:pt x="332" y="157"/>
                  <a:pt x="332" y="157"/>
                  <a:pt x="332" y="157"/>
                </a:cubicBezTo>
                <a:cubicBezTo>
                  <a:pt x="332" y="215"/>
                  <a:pt x="332" y="215"/>
                  <a:pt x="332" y="215"/>
                </a:cubicBezTo>
                <a:cubicBezTo>
                  <a:pt x="318" y="215"/>
                  <a:pt x="318" y="215"/>
                  <a:pt x="318" y="215"/>
                </a:cubicBezTo>
                <a:lnTo>
                  <a:pt x="318" y="159"/>
                </a:lnTo>
                <a:close/>
                <a:moveTo>
                  <a:pt x="208" y="153"/>
                </a:moveTo>
                <a:cubicBezTo>
                  <a:pt x="222" y="153"/>
                  <a:pt x="222" y="153"/>
                  <a:pt x="222" y="153"/>
                </a:cubicBezTo>
                <a:cubicBezTo>
                  <a:pt x="222" y="215"/>
                  <a:pt x="222" y="215"/>
                  <a:pt x="222" y="215"/>
                </a:cubicBezTo>
                <a:cubicBezTo>
                  <a:pt x="208" y="215"/>
                  <a:pt x="208" y="215"/>
                  <a:pt x="208" y="215"/>
                </a:cubicBezTo>
                <a:cubicBezTo>
                  <a:pt x="208" y="188"/>
                  <a:pt x="208" y="188"/>
                  <a:pt x="208" y="188"/>
                </a:cubicBezTo>
                <a:cubicBezTo>
                  <a:pt x="188" y="188"/>
                  <a:pt x="188" y="188"/>
                  <a:pt x="188" y="188"/>
                </a:cubicBezTo>
                <a:cubicBezTo>
                  <a:pt x="188" y="215"/>
                  <a:pt x="188" y="215"/>
                  <a:pt x="188" y="215"/>
                </a:cubicBezTo>
                <a:cubicBezTo>
                  <a:pt x="174" y="215"/>
                  <a:pt x="174" y="215"/>
                  <a:pt x="174" y="215"/>
                </a:cubicBezTo>
                <a:cubicBezTo>
                  <a:pt x="174" y="153"/>
                  <a:pt x="174" y="153"/>
                  <a:pt x="174" y="153"/>
                </a:cubicBezTo>
                <a:cubicBezTo>
                  <a:pt x="188" y="153"/>
                  <a:pt x="188" y="153"/>
                  <a:pt x="188" y="153"/>
                </a:cubicBezTo>
                <a:cubicBezTo>
                  <a:pt x="188" y="176"/>
                  <a:pt x="188" y="176"/>
                  <a:pt x="188" y="176"/>
                </a:cubicBezTo>
                <a:cubicBezTo>
                  <a:pt x="208" y="176"/>
                  <a:pt x="208" y="176"/>
                  <a:pt x="208" y="176"/>
                </a:cubicBezTo>
                <a:lnTo>
                  <a:pt x="208" y="153"/>
                </a:lnTo>
                <a:close/>
                <a:moveTo>
                  <a:pt x="342" y="130"/>
                </a:moveTo>
                <a:cubicBezTo>
                  <a:pt x="340" y="129"/>
                  <a:pt x="339" y="127"/>
                  <a:pt x="339" y="124"/>
                </a:cubicBezTo>
                <a:cubicBezTo>
                  <a:pt x="339" y="122"/>
                  <a:pt x="341" y="118"/>
                  <a:pt x="345" y="116"/>
                </a:cubicBezTo>
                <a:cubicBezTo>
                  <a:pt x="341" y="113"/>
                  <a:pt x="339" y="108"/>
                  <a:pt x="339" y="103"/>
                </a:cubicBezTo>
                <a:cubicBezTo>
                  <a:pt x="339" y="93"/>
                  <a:pt x="346" y="86"/>
                  <a:pt x="357" y="86"/>
                </a:cubicBezTo>
                <a:cubicBezTo>
                  <a:pt x="362" y="86"/>
                  <a:pt x="367" y="88"/>
                  <a:pt x="370" y="90"/>
                </a:cubicBezTo>
                <a:cubicBezTo>
                  <a:pt x="372" y="88"/>
                  <a:pt x="376" y="86"/>
                  <a:pt x="379" y="86"/>
                </a:cubicBezTo>
                <a:cubicBezTo>
                  <a:pt x="380" y="86"/>
                  <a:pt x="380" y="86"/>
                  <a:pt x="380" y="86"/>
                </a:cubicBezTo>
                <a:cubicBezTo>
                  <a:pt x="380" y="98"/>
                  <a:pt x="380" y="98"/>
                  <a:pt x="380" y="98"/>
                </a:cubicBezTo>
                <a:cubicBezTo>
                  <a:pt x="379" y="98"/>
                  <a:pt x="379" y="98"/>
                  <a:pt x="379" y="98"/>
                </a:cubicBezTo>
                <a:cubicBezTo>
                  <a:pt x="378" y="98"/>
                  <a:pt x="376" y="98"/>
                  <a:pt x="374" y="98"/>
                </a:cubicBezTo>
                <a:cubicBezTo>
                  <a:pt x="375" y="100"/>
                  <a:pt x="375" y="101"/>
                  <a:pt x="375" y="103"/>
                </a:cubicBezTo>
                <a:cubicBezTo>
                  <a:pt x="375" y="113"/>
                  <a:pt x="368" y="120"/>
                  <a:pt x="357" y="120"/>
                </a:cubicBezTo>
                <a:cubicBezTo>
                  <a:pt x="355" y="120"/>
                  <a:pt x="353" y="119"/>
                  <a:pt x="351" y="119"/>
                </a:cubicBezTo>
                <a:cubicBezTo>
                  <a:pt x="351" y="120"/>
                  <a:pt x="351" y="120"/>
                  <a:pt x="351" y="120"/>
                </a:cubicBezTo>
                <a:cubicBezTo>
                  <a:pt x="351" y="121"/>
                  <a:pt x="351" y="122"/>
                  <a:pt x="354" y="122"/>
                </a:cubicBezTo>
                <a:cubicBezTo>
                  <a:pt x="360" y="123"/>
                  <a:pt x="360" y="123"/>
                  <a:pt x="360" y="123"/>
                </a:cubicBezTo>
                <a:cubicBezTo>
                  <a:pt x="374" y="124"/>
                  <a:pt x="379" y="127"/>
                  <a:pt x="379" y="135"/>
                </a:cubicBezTo>
                <a:cubicBezTo>
                  <a:pt x="379" y="144"/>
                  <a:pt x="370" y="149"/>
                  <a:pt x="356" y="149"/>
                </a:cubicBezTo>
                <a:cubicBezTo>
                  <a:pt x="342" y="149"/>
                  <a:pt x="336" y="146"/>
                  <a:pt x="336" y="139"/>
                </a:cubicBezTo>
                <a:cubicBezTo>
                  <a:pt x="336" y="135"/>
                  <a:pt x="338" y="132"/>
                  <a:pt x="342" y="130"/>
                </a:cubicBezTo>
                <a:close/>
                <a:moveTo>
                  <a:pt x="352" y="103"/>
                </a:moveTo>
                <a:cubicBezTo>
                  <a:pt x="352" y="106"/>
                  <a:pt x="352" y="111"/>
                  <a:pt x="357" y="111"/>
                </a:cubicBezTo>
                <a:cubicBezTo>
                  <a:pt x="360" y="111"/>
                  <a:pt x="362" y="108"/>
                  <a:pt x="362" y="103"/>
                </a:cubicBezTo>
                <a:cubicBezTo>
                  <a:pt x="362" y="100"/>
                  <a:pt x="361" y="96"/>
                  <a:pt x="357" y="96"/>
                </a:cubicBezTo>
                <a:cubicBezTo>
                  <a:pt x="352" y="96"/>
                  <a:pt x="352" y="101"/>
                  <a:pt x="352" y="103"/>
                </a:cubicBezTo>
                <a:close/>
                <a:moveTo>
                  <a:pt x="348" y="137"/>
                </a:moveTo>
                <a:cubicBezTo>
                  <a:pt x="348" y="140"/>
                  <a:pt x="350" y="142"/>
                  <a:pt x="357" y="142"/>
                </a:cubicBezTo>
                <a:cubicBezTo>
                  <a:pt x="363" y="142"/>
                  <a:pt x="366" y="140"/>
                  <a:pt x="366" y="137"/>
                </a:cubicBezTo>
                <a:cubicBezTo>
                  <a:pt x="366" y="135"/>
                  <a:pt x="366" y="134"/>
                  <a:pt x="358" y="134"/>
                </a:cubicBezTo>
                <a:cubicBezTo>
                  <a:pt x="351" y="133"/>
                  <a:pt x="351" y="133"/>
                  <a:pt x="351" y="133"/>
                </a:cubicBezTo>
                <a:cubicBezTo>
                  <a:pt x="351" y="133"/>
                  <a:pt x="350" y="133"/>
                  <a:pt x="350" y="133"/>
                </a:cubicBezTo>
                <a:cubicBezTo>
                  <a:pt x="349" y="134"/>
                  <a:pt x="348" y="136"/>
                  <a:pt x="348" y="137"/>
                </a:cubicBez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2" name="Title 1"/>
          <p:cNvSpPr>
            <a:spLocks noGrp="1"/>
          </p:cNvSpPr>
          <p:nvPr>
            <p:ph type="ctrTitle" hasCustomPrompt="1"/>
          </p:nvPr>
        </p:nvSpPr>
        <p:spPr>
          <a:xfrm>
            <a:off x="639336" y="3188818"/>
            <a:ext cx="9560313" cy="647185"/>
          </a:xfrm>
        </p:spPr>
        <p:txBody>
          <a:bodyPr wrap="square" lIns="0" tIns="0" rIns="0" bIns="0" anchor="ctr" anchorCtr="0">
            <a:spAutoFit/>
          </a:bodyPr>
          <a:lstStyle>
            <a:lvl1pPr>
              <a:lnSpc>
                <a:spcPct val="83000"/>
              </a:lnSpc>
              <a:defRPr sz="5067" cap="none" baseline="0">
                <a:solidFill>
                  <a:schemeClr val="tx2"/>
                </a:solidFill>
              </a:defRPr>
            </a:lvl1pPr>
          </a:lstStyle>
          <a:p>
            <a:r>
              <a:rPr lang="en-US" dirty="0"/>
              <a:t>Click To Edit Master Title Style</a:t>
            </a:r>
          </a:p>
        </p:txBody>
      </p:sp>
      <p:sp>
        <p:nvSpPr>
          <p:cNvPr id="3" name="Subtitle 2"/>
          <p:cNvSpPr>
            <a:spLocks noGrp="1"/>
          </p:cNvSpPr>
          <p:nvPr>
            <p:ph type="subTitle" idx="1" hasCustomPrompt="1"/>
          </p:nvPr>
        </p:nvSpPr>
        <p:spPr>
          <a:xfrm>
            <a:off x="639336" y="5253908"/>
            <a:ext cx="8952677" cy="287323"/>
          </a:xfrm>
          <a:prstGeom prst="rect">
            <a:avLst/>
          </a:prstGeom>
        </p:spPr>
        <p:txBody>
          <a:bodyPr wrap="square" lIns="0" tIns="0" rIns="0" bIns="0" anchor="ctr" anchorCtr="0">
            <a:spAutoFit/>
          </a:bodyPr>
          <a:lstStyle>
            <a:lvl1pPr marL="0" indent="0" algn="l">
              <a:buNone/>
              <a:defRPr sz="1867" b="1" i="0" cap="none"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9" name="Rectangle 8"/>
          <p:cNvSpPr/>
          <p:nvPr userDrawn="1"/>
        </p:nvSpPr>
        <p:spPr>
          <a:xfrm>
            <a:off x="0" y="-1"/>
            <a:ext cx="12192000" cy="34137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6" name="Text Placeholder 5"/>
          <p:cNvSpPr>
            <a:spLocks noGrp="1"/>
          </p:cNvSpPr>
          <p:nvPr>
            <p:ph type="body" sz="quarter" idx="10"/>
          </p:nvPr>
        </p:nvSpPr>
        <p:spPr>
          <a:xfrm>
            <a:off x="6651033" y="906528"/>
            <a:ext cx="4906433" cy="328231"/>
          </a:xfrm>
          <a:prstGeom prst="rect">
            <a:avLst/>
          </a:prstGeom>
        </p:spPr>
        <p:txBody>
          <a:bodyPr anchor="ctr" anchorCtr="0">
            <a:spAutoFit/>
          </a:bodyPr>
          <a:lstStyle>
            <a:lvl1pPr marL="0" indent="0" algn="r">
              <a:buNone/>
              <a:defRPr>
                <a:solidFill>
                  <a:schemeClr val="tx2"/>
                </a:solidFill>
              </a:defRPr>
            </a:lvl1pPr>
            <a:lvl2pPr marL="306910" indent="0">
              <a:buNone/>
              <a:defRPr/>
            </a:lvl2pPr>
          </a:lstStyle>
          <a:p>
            <a:pPr lvl="0"/>
            <a:r>
              <a:rPr lang="en-US"/>
              <a:t>Edit Master text styles</a:t>
            </a:r>
          </a:p>
        </p:txBody>
      </p:sp>
    </p:spTree>
    <p:extLst>
      <p:ext uri="{BB962C8B-B14F-4D97-AF65-F5344CB8AC3E}">
        <p14:creationId xmlns:p14="http://schemas.microsoft.com/office/powerpoint/2010/main" val="239024381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b" anchorCtr="0">
            <a:noAutofit/>
          </a:bodyPr>
          <a:lstStyle>
            <a:lvl1pPr>
              <a:defRPr lang="en-US" sz="3733" b="1" i="0" kern="1200" cap="none" dirty="0">
                <a:solidFill>
                  <a:schemeClr val="tx2"/>
                </a:solidFill>
                <a:latin typeface="+mj-lt"/>
                <a:ea typeface="+mj-ea"/>
                <a:cs typeface="+mj-cs"/>
              </a:defRPr>
            </a:lvl1pPr>
          </a:lstStyle>
          <a:p>
            <a:pPr lvl="0" algn="l" defTabSz="457189" rtl="0" eaLnBrk="1" latinLnBrk="0" hangingPunct="1">
              <a:lnSpc>
                <a:spcPct val="85000"/>
              </a:lnSpc>
              <a:spcBef>
                <a:spcPct val="0"/>
              </a:spcBef>
              <a:buNone/>
            </a:pPr>
            <a:r>
              <a:rPr lang="en-US" dirty="0"/>
              <a:t>Click to edit Master title style</a:t>
            </a:r>
          </a:p>
        </p:txBody>
      </p:sp>
      <p:sp>
        <p:nvSpPr>
          <p:cNvPr id="6" name="Footer Placeholder 4"/>
          <p:cNvSpPr>
            <a:spLocks noGrp="1"/>
          </p:cNvSpPr>
          <p:nvPr>
            <p:ph type="ftr" sz="quarter" idx="3"/>
          </p:nvPr>
        </p:nvSpPr>
        <p:spPr>
          <a:xfrm>
            <a:off x="1026597" y="6457702"/>
            <a:ext cx="4517089" cy="164148"/>
          </a:xfrm>
          <a:prstGeom prst="rect">
            <a:avLst/>
          </a:prstGeom>
        </p:spPr>
        <p:txBody>
          <a:bodyPr vert="horz" wrap="square" lIns="0" tIns="0" rIns="0" bIns="0" rtlCol="0" anchor="ctr">
            <a:spAutoFit/>
          </a:bodyPr>
          <a:lstStyle>
            <a:lvl1pPr algn="l">
              <a:defRPr sz="1067">
                <a:solidFill>
                  <a:schemeClr val="tx1"/>
                </a:solidFill>
              </a:defRPr>
            </a:lvl1pPr>
          </a:lstStyle>
          <a:p>
            <a:r>
              <a:rPr lang="en-US" dirty="0"/>
              <a:t>Division Name or Footer</a:t>
            </a:r>
          </a:p>
        </p:txBody>
      </p:sp>
      <p:sp>
        <p:nvSpPr>
          <p:cNvPr id="8" name="Slide Number Placeholder 5"/>
          <p:cNvSpPr>
            <a:spLocks noGrp="1"/>
          </p:cNvSpPr>
          <p:nvPr>
            <p:ph type="sldNum" sz="quarter" idx="4"/>
          </p:nvPr>
        </p:nvSpPr>
        <p:spPr>
          <a:xfrm>
            <a:off x="609601" y="6457702"/>
            <a:ext cx="339625" cy="164148"/>
          </a:xfrm>
          <a:prstGeom prst="rect">
            <a:avLst/>
          </a:prstGeom>
        </p:spPr>
        <p:txBody>
          <a:bodyPr vert="horz" wrap="square" lIns="0" tIns="0" rIns="0" bIns="0" rtlCol="0" anchor="ctr">
            <a:spAutoFit/>
          </a:bodyPr>
          <a:lstStyle>
            <a:lvl1pPr algn="l">
              <a:defRPr sz="1067">
                <a:solidFill>
                  <a:schemeClr val="tx1"/>
                </a:solidFill>
              </a:defRPr>
            </a:lvl1pPr>
          </a:lstStyle>
          <a:p>
            <a:fld id="{7FEEEA1A-CB49-3744-AA40-B896987410F9}" type="slidenum">
              <a:rPr lang="en-US" smtClean="0"/>
              <a:pPr/>
              <a:t>‹#›</a:t>
            </a:fld>
            <a:endParaRPr lang="en-US" dirty="0"/>
          </a:p>
        </p:txBody>
      </p:sp>
      <p:sp>
        <p:nvSpPr>
          <p:cNvPr id="7" name="Text Placeholder 2"/>
          <p:cNvSpPr>
            <a:spLocks noGrp="1"/>
          </p:cNvSpPr>
          <p:nvPr>
            <p:ph idx="1"/>
          </p:nvPr>
        </p:nvSpPr>
        <p:spPr>
          <a:xfrm>
            <a:off x="609600" y="1780032"/>
            <a:ext cx="10972801" cy="4018936"/>
          </a:xfrm>
          <a:prstGeom prst="rect">
            <a:avLst/>
          </a:prstGeom>
        </p:spPr>
        <p:txBody>
          <a:bodyPr vert="horz" lIns="0" tIns="0" rIns="0" bIns="0" rtlCol="0">
            <a:noAutofit/>
          </a:bodyPr>
          <a:lstStyle>
            <a:lvl1pPr>
              <a:defRPr sz="2667"/>
            </a:lvl1pPr>
            <a:lvl2pPr>
              <a:defRPr sz="2400"/>
            </a:lvl2pPr>
            <a:lvl3pPr>
              <a:defRPr sz="2133"/>
            </a:lvl3pPr>
            <a:lvl4pPr>
              <a:defRPr sz="2133"/>
            </a:lvl4pPr>
            <a:lvl5pPr>
              <a:defRPr sz="2133"/>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3501231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3984" y="2817788"/>
            <a:ext cx="9222459" cy="1337568"/>
          </a:xfrm>
        </p:spPr>
        <p:txBody>
          <a:bodyPr anchor="ctr" anchorCtr="0">
            <a:noAutofit/>
          </a:bodyPr>
          <a:lstStyle>
            <a:lvl1pPr algn="l">
              <a:defRPr sz="4800" b="1" cap="none" baseline="0">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343938640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ooter Placeholder 4"/>
          <p:cNvSpPr>
            <a:spLocks noGrp="1"/>
          </p:cNvSpPr>
          <p:nvPr>
            <p:ph type="ftr" sz="quarter" idx="3"/>
          </p:nvPr>
        </p:nvSpPr>
        <p:spPr>
          <a:xfrm>
            <a:off x="1026597" y="6457702"/>
            <a:ext cx="4517089" cy="164148"/>
          </a:xfrm>
          <a:prstGeom prst="rect">
            <a:avLst/>
          </a:prstGeom>
        </p:spPr>
        <p:txBody>
          <a:bodyPr vert="horz" wrap="square" lIns="0" tIns="0" rIns="0" bIns="0" rtlCol="0" anchor="ctr">
            <a:spAutoFit/>
          </a:bodyPr>
          <a:lstStyle>
            <a:lvl1pPr algn="l">
              <a:defRPr sz="1067">
                <a:solidFill>
                  <a:schemeClr val="tx1"/>
                </a:solidFill>
              </a:defRPr>
            </a:lvl1pPr>
          </a:lstStyle>
          <a:p>
            <a:r>
              <a:rPr lang="en-US" dirty="0"/>
              <a:t>Division Name or Footer</a:t>
            </a:r>
          </a:p>
        </p:txBody>
      </p:sp>
      <p:sp>
        <p:nvSpPr>
          <p:cNvPr id="8" name="Slide Number Placeholder 5"/>
          <p:cNvSpPr>
            <a:spLocks noGrp="1"/>
          </p:cNvSpPr>
          <p:nvPr>
            <p:ph type="sldNum" sz="quarter" idx="4"/>
          </p:nvPr>
        </p:nvSpPr>
        <p:spPr>
          <a:xfrm>
            <a:off x="609601" y="6457702"/>
            <a:ext cx="339625" cy="164148"/>
          </a:xfrm>
          <a:prstGeom prst="rect">
            <a:avLst/>
          </a:prstGeom>
        </p:spPr>
        <p:txBody>
          <a:bodyPr vert="horz" wrap="square" lIns="0" tIns="0" rIns="0" bIns="0" rtlCol="0" anchor="ctr">
            <a:spAutoFit/>
          </a:bodyPr>
          <a:lstStyle>
            <a:lvl1pPr algn="l">
              <a:defRPr sz="1067">
                <a:solidFill>
                  <a:schemeClr val="tx1"/>
                </a:solidFill>
              </a:defRPr>
            </a:lvl1pPr>
          </a:lstStyle>
          <a:p>
            <a:fld id="{7FEEEA1A-CB49-3744-AA40-B896987410F9}" type="slidenum">
              <a:rPr lang="en-US" smtClean="0"/>
              <a:pPr/>
              <a:t>‹#›</a:t>
            </a:fld>
            <a:endParaRPr lang="en-US" dirty="0"/>
          </a:p>
        </p:txBody>
      </p:sp>
      <p:sp>
        <p:nvSpPr>
          <p:cNvPr id="9" name="Title Placeholder 1"/>
          <p:cNvSpPr>
            <a:spLocks noGrp="1"/>
          </p:cNvSpPr>
          <p:nvPr>
            <p:ph type="title"/>
          </p:nvPr>
        </p:nvSpPr>
        <p:spPr>
          <a:xfrm>
            <a:off x="609601" y="1048512"/>
            <a:ext cx="10972799" cy="418576"/>
          </a:xfrm>
          <a:prstGeom prst="rect">
            <a:avLst/>
          </a:prstGeom>
        </p:spPr>
        <p:txBody>
          <a:bodyPr vert="horz" lIns="0" tIns="0" rIns="0" bIns="0" rtlCol="0" anchor="b" anchorCtr="0">
            <a:noAutofit/>
          </a:bodyPr>
          <a:lstStyle/>
          <a:p>
            <a:pPr lvl="0"/>
            <a:r>
              <a:rPr lang="en-US"/>
              <a:t>Click to edit Master title style</a:t>
            </a:r>
            <a:endParaRPr lang="en-US" dirty="0"/>
          </a:p>
        </p:txBody>
      </p:sp>
      <p:sp>
        <p:nvSpPr>
          <p:cNvPr id="12" name="Text Placeholder 2"/>
          <p:cNvSpPr>
            <a:spLocks noGrp="1"/>
          </p:cNvSpPr>
          <p:nvPr>
            <p:ph idx="1"/>
          </p:nvPr>
        </p:nvSpPr>
        <p:spPr>
          <a:xfrm>
            <a:off x="609599" y="1780032"/>
            <a:ext cx="5181600" cy="4018936"/>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p:cNvSpPr>
            <a:spLocks noGrp="1"/>
          </p:cNvSpPr>
          <p:nvPr>
            <p:ph idx="10"/>
          </p:nvPr>
        </p:nvSpPr>
        <p:spPr>
          <a:xfrm>
            <a:off x="6400800" y="1780032"/>
            <a:ext cx="5181600" cy="4018936"/>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361058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8" name="Text Placeholder 11"/>
          <p:cNvSpPr>
            <a:spLocks noGrp="1"/>
          </p:cNvSpPr>
          <p:nvPr>
            <p:ph type="body" sz="quarter" idx="13"/>
          </p:nvPr>
        </p:nvSpPr>
        <p:spPr>
          <a:xfrm>
            <a:off x="609600" y="1616661"/>
            <a:ext cx="5181600" cy="406265"/>
          </a:xfrm>
          <a:prstGeom prst="rect">
            <a:avLst/>
          </a:prstGeom>
        </p:spPr>
        <p:txBody>
          <a:bodyPr anchor="b" anchorCtr="0">
            <a:noAutofit/>
          </a:bodyPr>
          <a:lstStyle>
            <a:lvl1pPr marL="0" indent="0">
              <a:lnSpc>
                <a:spcPct val="90000"/>
              </a:lnSpc>
              <a:buNone/>
              <a:defRPr sz="2400" b="1">
                <a:solidFill>
                  <a:schemeClr val="tx1"/>
                </a:solidFill>
              </a:defRPr>
            </a:lvl1pPr>
            <a:lvl2pPr marL="306910" indent="0">
              <a:buNone/>
              <a:defRPr/>
            </a:lvl2pPr>
          </a:lstStyle>
          <a:p>
            <a:pPr lvl="0"/>
            <a:r>
              <a:rPr lang="en-US"/>
              <a:t>Edit Master text styles</a:t>
            </a:r>
          </a:p>
        </p:txBody>
      </p:sp>
      <p:sp>
        <p:nvSpPr>
          <p:cNvPr id="19" name="Text Placeholder 11"/>
          <p:cNvSpPr>
            <a:spLocks noGrp="1"/>
          </p:cNvSpPr>
          <p:nvPr>
            <p:ph type="body" sz="quarter" idx="14"/>
          </p:nvPr>
        </p:nvSpPr>
        <p:spPr>
          <a:xfrm>
            <a:off x="6399629" y="1616661"/>
            <a:ext cx="5181600" cy="406265"/>
          </a:xfrm>
          <a:prstGeom prst="rect">
            <a:avLst/>
          </a:prstGeom>
        </p:spPr>
        <p:txBody>
          <a:bodyPr anchor="b" anchorCtr="0">
            <a:noAutofit/>
          </a:bodyPr>
          <a:lstStyle>
            <a:lvl1pPr marL="0" indent="0">
              <a:lnSpc>
                <a:spcPct val="90000"/>
              </a:lnSpc>
              <a:buNone/>
              <a:defRPr sz="2400" b="1">
                <a:solidFill>
                  <a:schemeClr val="tx1"/>
                </a:solidFill>
              </a:defRPr>
            </a:lvl1pPr>
            <a:lvl2pPr marL="306910" indent="0">
              <a:buNone/>
              <a:defRPr/>
            </a:lvl2pPr>
          </a:lstStyle>
          <a:p>
            <a:pPr lvl="0"/>
            <a:r>
              <a:rPr lang="en-US"/>
              <a:t>Edit Master text styles</a:t>
            </a:r>
          </a:p>
        </p:txBody>
      </p:sp>
      <p:sp>
        <p:nvSpPr>
          <p:cNvPr id="9" name="Footer Placeholder 4"/>
          <p:cNvSpPr>
            <a:spLocks noGrp="1"/>
          </p:cNvSpPr>
          <p:nvPr>
            <p:ph type="ftr" sz="quarter" idx="3"/>
          </p:nvPr>
        </p:nvSpPr>
        <p:spPr>
          <a:xfrm>
            <a:off x="1026597" y="6457702"/>
            <a:ext cx="4517089" cy="164148"/>
          </a:xfrm>
          <a:prstGeom prst="rect">
            <a:avLst/>
          </a:prstGeom>
        </p:spPr>
        <p:txBody>
          <a:bodyPr vert="horz" wrap="square" lIns="0" tIns="0" rIns="0" bIns="0" rtlCol="0" anchor="ctr">
            <a:spAutoFit/>
          </a:bodyPr>
          <a:lstStyle>
            <a:lvl1pPr algn="l">
              <a:defRPr sz="1067">
                <a:solidFill>
                  <a:schemeClr val="tx1"/>
                </a:solidFill>
              </a:defRPr>
            </a:lvl1pPr>
          </a:lstStyle>
          <a:p>
            <a:r>
              <a:rPr lang="en-US" dirty="0"/>
              <a:t>Division Name or Footer</a:t>
            </a:r>
          </a:p>
        </p:txBody>
      </p:sp>
      <p:sp>
        <p:nvSpPr>
          <p:cNvPr id="11" name="Slide Number Placeholder 5"/>
          <p:cNvSpPr>
            <a:spLocks noGrp="1"/>
          </p:cNvSpPr>
          <p:nvPr>
            <p:ph type="sldNum" sz="quarter" idx="4"/>
          </p:nvPr>
        </p:nvSpPr>
        <p:spPr>
          <a:xfrm>
            <a:off x="609601" y="6457702"/>
            <a:ext cx="339625" cy="164148"/>
          </a:xfrm>
          <a:prstGeom prst="rect">
            <a:avLst/>
          </a:prstGeom>
        </p:spPr>
        <p:txBody>
          <a:bodyPr vert="horz" wrap="square" lIns="0" tIns="0" rIns="0" bIns="0" rtlCol="0" anchor="ctr">
            <a:spAutoFit/>
          </a:bodyPr>
          <a:lstStyle>
            <a:lvl1pPr algn="l">
              <a:defRPr sz="1067">
                <a:solidFill>
                  <a:schemeClr val="tx1"/>
                </a:solidFill>
              </a:defRPr>
            </a:lvl1pPr>
          </a:lstStyle>
          <a:p>
            <a:fld id="{7FEEEA1A-CB49-3744-AA40-B896987410F9}" type="slidenum">
              <a:rPr lang="en-US" smtClean="0"/>
              <a:pPr/>
              <a:t>‹#›</a:t>
            </a:fld>
            <a:endParaRPr lang="en-US" dirty="0"/>
          </a:p>
        </p:txBody>
      </p:sp>
      <p:sp>
        <p:nvSpPr>
          <p:cNvPr id="12" name="Title Placeholder 1"/>
          <p:cNvSpPr>
            <a:spLocks noGrp="1"/>
          </p:cNvSpPr>
          <p:nvPr>
            <p:ph type="title"/>
          </p:nvPr>
        </p:nvSpPr>
        <p:spPr>
          <a:xfrm>
            <a:off x="609601" y="1048512"/>
            <a:ext cx="10972799" cy="418576"/>
          </a:xfrm>
          <a:prstGeom prst="rect">
            <a:avLst/>
          </a:prstGeom>
        </p:spPr>
        <p:txBody>
          <a:bodyPr vert="horz" lIns="0" tIns="0" rIns="0" bIns="0" rtlCol="0" anchor="b" anchorCtr="0">
            <a:noAutofit/>
          </a:bodyPr>
          <a:lstStyle/>
          <a:p>
            <a:pPr lvl="0"/>
            <a:r>
              <a:rPr lang="en-US"/>
              <a:t>Click to edit Master title style</a:t>
            </a:r>
            <a:endParaRPr lang="en-US" dirty="0"/>
          </a:p>
        </p:txBody>
      </p:sp>
      <p:sp>
        <p:nvSpPr>
          <p:cNvPr id="10" name="Text Placeholder 2">
            <a:extLst>
              <a:ext uri="{FF2B5EF4-FFF2-40B4-BE49-F238E27FC236}">
                <a16:creationId xmlns:a16="http://schemas.microsoft.com/office/drawing/2014/main" id="{15AE21D3-BA2F-45B1-8092-E4B4956335BE}"/>
              </a:ext>
            </a:extLst>
          </p:cNvPr>
          <p:cNvSpPr>
            <a:spLocks noGrp="1"/>
          </p:cNvSpPr>
          <p:nvPr>
            <p:ph idx="1"/>
          </p:nvPr>
        </p:nvSpPr>
        <p:spPr>
          <a:xfrm>
            <a:off x="609599" y="2170176"/>
            <a:ext cx="5181600" cy="3646424"/>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a:extLst>
              <a:ext uri="{FF2B5EF4-FFF2-40B4-BE49-F238E27FC236}">
                <a16:creationId xmlns:a16="http://schemas.microsoft.com/office/drawing/2014/main" id="{D7BF3A57-B627-4FD0-A039-C5EBD423AF2F}"/>
              </a:ext>
            </a:extLst>
          </p:cNvPr>
          <p:cNvSpPr>
            <a:spLocks noGrp="1"/>
          </p:cNvSpPr>
          <p:nvPr>
            <p:ph idx="10"/>
          </p:nvPr>
        </p:nvSpPr>
        <p:spPr>
          <a:xfrm>
            <a:off x="6400800" y="2170176"/>
            <a:ext cx="5181600" cy="3646424"/>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583122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1026597" y="6457702"/>
            <a:ext cx="4517089" cy="164148"/>
          </a:xfrm>
          <a:prstGeom prst="rect">
            <a:avLst/>
          </a:prstGeom>
        </p:spPr>
        <p:txBody>
          <a:bodyPr vert="horz" wrap="square" lIns="0" tIns="0" rIns="0" bIns="0" rtlCol="0" anchor="ctr">
            <a:spAutoFit/>
          </a:bodyPr>
          <a:lstStyle>
            <a:lvl1pPr algn="l">
              <a:defRPr sz="1067">
                <a:solidFill>
                  <a:schemeClr val="tx1"/>
                </a:solidFill>
              </a:defRPr>
            </a:lvl1pPr>
          </a:lstStyle>
          <a:p>
            <a:r>
              <a:rPr lang="en-US" dirty="0"/>
              <a:t>Division Name or Footer</a:t>
            </a:r>
          </a:p>
        </p:txBody>
      </p:sp>
      <p:sp>
        <p:nvSpPr>
          <p:cNvPr id="7" name="Slide Number Placeholder 5"/>
          <p:cNvSpPr>
            <a:spLocks noGrp="1"/>
          </p:cNvSpPr>
          <p:nvPr>
            <p:ph type="sldNum" sz="quarter" idx="4"/>
          </p:nvPr>
        </p:nvSpPr>
        <p:spPr>
          <a:xfrm>
            <a:off x="609601" y="6457702"/>
            <a:ext cx="339625" cy="164148"/>
          </a:xfrm>
          <a:prstGeom prst="rect">
            <a:avLst/>
          </a:prstGeom>
        </p:spPr>
        <p:txBody>
          <a:bodyPr vert="horz" wrap="square" lIns="0" tIns="0" rIns="0" bIns="0" rtlCol="0" anchor="ctr">
            <a:spAutoFit/>
          </a:bodyPr>
          <a:lstStyle>
            <a:lvl1pPr algn="l">
              <a:defRPr sz="1067">
                <a:solidFill>
                  <a:schemeClr val="tx1"/>
                </a:solidFill>
              </a:defRPr>
            </a:lvl1pPr>
          </a:lstStyle>
          <a:p>
            <a:fld id="{7FEEEA1A-CB49-3744-AA40-B896987410F9}" type="slidenum">
              <a:rPr lang="en-US" smtClean="0"/>
              <a:pPr/>
              <a:t>‹#›</a:t>
            </a:fld>
            <a:endParaRPr lang="en-US" dirty="0"/>
          </a:p>
        </p:txBody>
      </p:sp>
      <p:sp>
        <p:nvSpPr>
          <p:cNvPr id="8" name="Title Placeholder 1"/>
          <p:cNvSpPr>
            <a:spLocks noGrp="1"/>
          </p:cNvSpPr>
          <p:nvPr>
            <p:ph type="title"/>
          </p:nvPr>
        </p:nvSpPr>
        <p:spPr>
          <a:xfrm>
            <a:off x="609601" y="1048512"/>
            <a:ext cx="10972799" cy="418576"/>
          </a:xfrm>
          <a:prstGeom prst="rect">
            <a:avLst/>
          </a:prstGeom>
        </p:spPr>
        <p:txBody>
          <a:bodyPr vert="horz" lIns="0" tIns="0" rIns="0" bIns="0" rtlCol="0" anchor="b" anchorCtr="0">
            <a:noAutofit/>
          </a:bodyPr>
          <a:lstStyle/>
          <a:p>
            <a:pPr lvl="0"/>
            <a:r>
              <a:rPr lang="en-US"/>
              <a:t>Click to edit Master title style</a:t>
            </a:r>
            <a:endParaRPr lang="en-US" dirty="0"/>
          </a:p>
        </p:txBody>
      </p:sp>
    </p:spTree>
    <p:extLst>
      <p:ext uri="{BB962C8B-B14F-4D97-AF65-F5344CB8AC3E}">
        <p14:creationId xmlns:p14="http://schemas.microsoft.com/office/powerpoint/2010/main" val="10223116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1026597" y="6457702"/>
            <a:ext cx="4517089" cy="164148"/>
          </a:xfrm>
          <a:prstGeom prst="rect">
            <a:avLst/>
          </a:prstGeom>
        </p:spPr>
        <p:txBody>
          <a:bodyPr vert="horz" wrap="square" lIns="0" tIns="0" rIns="0" bIns="0" rtlCol="0" anchor="ctr">
            <a:spAutoFit/>
          </a:bodyPr>
          <a:lstStyle>
            <a:lvl1pPr algn="l">
              <a:defRPr sz="1067">
                <a:solidFill>
                  <a:schemeClr val="tx1"/>
                </a:solidFill>
              </a:defRPr>
            </a:lvl1pPr>
          </a:lstStyle>
          <a:p>
            <a:r>
              <a:rPr lang="en-US" dirty="0"/>
              <a:t>Division Name or Footer</a:t>
            </a:r>
          </a:p>
        </p:txBody>
      </p:sp>
      <p:sp>
        <p:nvSpPr>
          <p:cNvPr id="6" name="Slide Number Placeholder 5"/>
          <p:cNvSpPr>
            <a:spLocks noGrp="1"/>
          </p:cNvSpPr>
          <p:nvPr>
            <p:ph type="sldNum" sz="quarter" idx="4"/>
          </p:nvPr>
        </p:nvSpPr>
        <p:spPr>
          <a:xfrm>
            <a:off x="609601" y="6457702"/>
            <a:ext cx="339625" cy="164148"/>
          </a:xfrm>
          <a:prstGeom prst="rect">
            <a:avLst/>
          </a:prstGeom>
        </p:spPr>
        <p:txBody>
          <a:bodyPr vert="horz" wrap="square" lIns="0" tIns="0" rIns="0" bIns="0" rtlCol="0" anchor="ctr">
            <a:spAutoFit/>
          </a:bodyPr>
          <a:lstStyle>
            <a:lvl1pPr algn="l">
              <a:defRPr sz="1067">
                <a:solidFill>
                  <a:schemeClr val="tx1"/>
                </a:solidFill>
              </a:defRPr>
            </a:lvl1pPr>
          </a:lstStyle>
          <a:p>
            <a:fld id="{7FEEEA1A-CB49-3744-AA40-B896987410F9}" type="slidenum">
              <a:rPr lang="en-US" smtClean="0"/>
              <a:pPr/>
              <a:t>‹#›</a:t>
            </a:fld>
            <a:endParaRPr lang="en-US" dirty="0"/>
          </a:p>
        </p:txBody>
      </p:sp>
      <p:sp>
        <p:nvSpPr>
          <p:cNvPr id="7" name="Freeform 5"/>
          <p:cNvSpPr>
            <a:spLocks noEditPoints="1"/>
          </p:cNvSpPr>
          <p:nvPr userDrawn="1"/>
        </p:nvSpPr>
        <p:spPr bwMode="auto">
          <a:xfrm>
            <a:off x="10559823" y="6163226"/>
            <a:ext cx="1022352" cy="446447"/>
          </a:xfrm>
          <a:custGeom>
            <a:avLst/>
            <a:gdLst>
              <a:gd name="T0" fmla="*/ 32 w 511"/>
              <a:gd name="T1" fmla="*/ 39 h 221"/>
              <a:gd name="T2" fmla="*/ 106 w 511"/>
              <a:gd name="T3" fmla="*/ 0 h 221"/>
              <a:gd name="T4" fmla="*/ 188 w 511"/>
              <a:gd name="T5" fmla="*/ 44 h 221"/>
              <a:gd name="T6" fmla="*/ 139 w 511"/>
              <a:gd name="T7" fmla="*/ 208 h 221"/>
              <a:gd name="T8" fmla="*/ 161 w 511"/>
              <a:gd name="T9" fmla="*/ 194 h 221"/>
              <a:gd name="T10" fmla="*/ 2 w 511"/>
              <a:gd name="T11" fmla="*/ 101 h 221"/>
              <a:gd name="T12" fmla="*/ 91 w 511"/>
              <a:gd name="T13" fmla="*/ 70 h 221"/>
              <a:gd name="T14" fmla="*/ 123 w 511"/>
              <a:gd name="T15" fmla="*/ 108 h 221"/>
              <a:gd name="T16" fmla="*/ 208 w 511"/>
              <a:gd name="T17" fmla="*/ 70 h 221"/>
              <a:gd name="T18" fmla="*/ 73 w 511"/>
              <a:gd name="T19" fmla="*/ 70 h 221"/>
              <a:gd name="T20" fmla="*/ 53 w 511"/>
              <a:gd name="T21" fmla="*/ 96 h 221"/>
              <a:gd name="T22" fmla="*/ 54 w 511"/>
              <a:gd name="T23" fmla="*/ 70 h 221"/>
              <a:gd name="T24" fmla="*/ 144 w 511"/>
              <a:gd name="T25" fmla="*/ 70 h 221"/>
              <a:gd name="T26" fmla="*/ 175 w 511"/>
              <a:gd name="T27" fmla="*/ 70 h 221"/>
              <a:gd name="T28" fmla="*/ 267 w 511"/>
              <a:gd name="T29" fmla="*/ 206 h 221"/>
              <a:gd name="T30" fmla="*/ 267 w 511"/>
              <a:gd name="T31" fmla="*/ 193 h 221"/>
              <a:gd name="T32" fmla="*/ 259 w 511"/>
              <a:gd name="T33" fmla="*/ 199 h 221"/>
              <a:gd name="T34" fmla="*/ 416 w 511"/>
              <a:gd name="T35" fmla="*/ 92 h 221"/>
              <a:gd name="T36" fmla="*/ 402 w 511"/>
              <a:gd name="T37" fmla="*/ 86 h 221"/>
              <a:gd name="T38" fmla="*/ 402 w 511"/>
              <a:gd name="T39" fmla="*/ 123 h 221"/>
              <a:gd name="T40" fmla="*/ 397 w 511"/>
              <a:gd name="T41" fmla="*/ 184 h 221"/>
              <a:gd name="T42" fmla="*/ 373 w 511"/>
              <a:gd name="T43" fmla="*/ 152 h 221"/>
              <a:gd name="T44" fmla="*/ 511 w 511"/>
              <a:gd name="T45" fmla="*/ 124 h 221"/>
              <a:gd name="T46" fmla="*/ 511 w 511"/>
              <a:gd name="T47" fmla="*/ 111 h 221"/>
              <a:gd name="T48" fmla="*/ 503 w 511"/>
              <a:gd name="T49" fmla="*/ 117 h 221"/>
              <a:gd name="T50" fmla="*/ 487 w 511"/>
              <a:gd name="T51" fmla="*/ 105 h 221"/>
              <a:gd name="T52" fmla="*/ 450 w 511"/>
              <a:gd name="T53" fmla="*/ 98 h 221"/>
              <a:gd name="T54" fmla="*/ 443 w 511"/>
              <a:gd name="T55" fmla="*/ 87 h 221"/>
              <a:gd name="T56" fmla="*/ 366 w 511"/>
              <a:gd name="T57" fmla="*/ 169 h 221"/>
              <a:gd name="T58" fmla="*/ 365 w 511"/>
              <a:gd name="T59" fmla="*/ 205 h 221"/>
              <a:gd name="T60" fmla="*/ 343 w 511"/>
              <a:gd name="T61" fmla="*/ 203 h 221"/>
              <a:gd name="T62" fmla="*/ 343 w 511"/>
              <a:gd name="T63" fmla="*/ 156 h 221"/>
              <a:gd name="T64" fmla="*/ 318 w 511"/>
              <a:gd name="T65" fmla="*/ 133 h 221"/>
              <a:gd name="T66" fmla="*/ 294 w 511"/>
              <a:gd name="T67" fmla="*/ 133 h 221"/>
              <a:gd name="T68" fmla="*/ 332 w 511"/>
              <a:gd name="T69" fmla="*/ 98 h 221"/>
              <a:gd name="T70" fmla="*/ 271 w 511"/>
              <a:gd name="T71" fmla="*/ 103 h 221"/>
              <a:gd name="T72" fmla="*/ 249 w 511"/>
              <a:gd name="T73" fmla="*/ 94 h 221"/>
              <a:gd name="T74" fmla="*/ 286 w 511"/>
              <a:gd name="T75" fmla="*/ 132 h 221"/>
              <a:gd name="T76" fmla="*/ 261 w 511"/>
              <a:gd name="T77" fmla="*/ 119 h 221"/>
              <a:gd name="T78" fmla="*/ 311 w 511"/>
              <a:gd name="T79" fmla="*/ 215 h 221"/>
              <a:gd name="T80" fmla="*/ 272 w 511"/>
              <a:gd name="T81" fmla="*/ 203 h 221"/>
              <a:gd name="T82" fmla="*/ 280 w 511"/>
              <a:gd name="T83" fmla="*/ 184 h 221"/>
              <a:gd name="T84" fmla="*/ 309 w 511"/>
              <a:gd name="T85" fmla="*/ 203 h 221"/>
              <a:gd name="T86" fmla="*/ 296 w 511"/>
              <a:gd name="T87" fmla="*/ 201 h 221"/>
              <a:gd name="T88" fmla="*/ 318 w 511"/>
              <a:gd name="T89" fmla="*/ 215 h 221"/>
              <a:gd name="T90" fmla="*/ 208 w 511"/>
              <a:gd name="T91" fmla="*/ 215 h 221"/>
              <a:gd name="T92" fmla="*/ 174 w 511"/>
              <a:gd name="T93" fmla="*/ 153 h 221"/>
              <a:gd name="T94" fmla="*/ 342 w 511"/>
              <a:gd name="T95" fmla="*/ 130 h 221"/>
              <a:gd name="T96" fmla="*/ 370 w 511"/>
              <a:gd name="T97" fmla="*/ 90 h 221"/>
              <a:gd name="T98" fmla="*/ 374 w 511"/>
              <a:gd name="T99" fmla="*/ 98 h 221"/>
              <a:gd name="T100" fmla="*/ 354 w 511"/>
              <a:gd name="T101" fmla="*/ 122 h 221"/>
              <a:gd name="T102" fmla="*/ 342 w 511"/>
              <a:gd name="T103" fmla="*/ 130 h 221"/>
              <a:gd name="T104" fmla="*/ 352 w 511"/>
              <a:gd name="T105" fmla="*/ 103 h 221"/>
              <a:gd name="T106" fmla="*/ 351 w 511"/>
              <a:gd name="T107" fmla="*/ 13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1" h="221">
                <a:moveTo>
                  <a:pt x="188" y="44"/>
                </a:moveTo>
                <a:cubicBezTo>
                  <a:pt x="188" y="44"/>
                  <a:pt x="187" y="44"/>
                  <a:pt x="186" y="43"/>
                </a:cubicBezTo>
                <a:cubicBezTo>
                  <a:pt x="185" y="42"/>
                  <a:pt x="179" y="36"/>
                  <a:pt x="169" y="30"/>
                </a:cubicBezTo>
                <a:cubicBezTo>
                  <a:pt x="159" y="24"/>
                  <a:pt x="137" y="13"/>
                  <a:pt x="107" y="13"/>
                </a:cubicBezTo>
                <a:cubicBezTo>
                  <a:pt x="71" y="13"/>
                  <a:pt x="47" y="27"/>
                  <a:pt x="32" y="39"/>
                </a:cubicBezTo>
                <a:cubicBezTo>
                  <a:pt x="18" y="51"/>
                  <a:pt x="11" y="65"/>
                  <a:pt x="11" y="66"/>
                </a:cubicBezTo>
                <a:cubicBezTo>
                  <a:pt x="11" y="66"/>
                  <a:pt x="11" y="66"/>
                  <a:pt x="10" y="66"/>
                </a:cubicBezTo>
                <a:cubicBezTo>
                  <a:pt x="10" y="66"/>
                  <a:pt x="10" y="66"/>
                  <a:pt x="10" y="66"/>
                </a:cubicBezTo>
                <a:cubicBezTo>
                  <a:pt x="11" y="65"/>
                  <a:pt x="17" y="49"/>
                  <a:pt x="30" y="35"/>
                </a:cubicBezTo>
                <a:cubicBezTo>
                  <a:pt x="43" y="20"/>
                  <a:pt x="69" y="0"/>
                  <a:pt x="106" y="0"/>
                </a:cubicBezTo>
                <a:cubicBezTo>
                  <a:pt x="142" y="0"/>
                  <a:pt x="165" y="19"/>
                  <a:pt x="173" y="26"/>
                </a:cubicBezTo>
                <a:cubicBezTo>
                  <a:pt x="180" y="33"/>
                  <a:pt x="186" y="41"/>
                  <a:pt x="187" y="42"/>
                </a:cubicBezTo>
                <a:cubicBezTo>
                  <a:pt x="188" y="43"/>
                  <a:pt x="188" y="44"/>
                  <a:pt x="188" y="44"/>
                </a:cubicBezTo>
                <a:cubicBezTo>
                  <a:pt x="188" y="44"/>
                  <a:pt x="188" y="44"/>
                  <a:pt x="188" y="44"/>
                </a:cubicBezTo>
                <a:cubicBezTo>
                  <a:pt x="188" y="44"/>
                  <a:pt x="188" y="44"/>
                  <a:pt x="188" y="44"/>
                </a:cubicBezTo>
                <a:close/>
                <a:moveTo>
                  <a:pt x="1" y="101"/>
                </a:moveTo>
                <a:cubicBezTo>
                  <a:pt x="1" y="101"/>
                  <a:pt x="1" y="101"/>
                  <a:pt x="1" y="102"/>
                </a:cubicBezTo>
                <a:cubicBezTo>
                  <a:pt x="1" y="103"/>
                  <a:pt x="0" y="117"/>
                  <a:pt x="3" y="134"/>
                </a:cubicBezTo>
                <a:cubicBezTo>
                  <a:pt x="8" y="157"/>
                  <a:pt x="22" y="186"/>
                  <a:pt x="54" y="203"/>
                </a:cubicBezTo>
                <a:cubicBezTo>
                  <a:pt x="87" y="221"/>
                  <a:pt x="120" y="216"/>
                  <a:pt x="139" y="208"/>
                </a:cubicBezTo>
                <a:cubicBezTo>
                  <a:pt x="153" y="202"/>
                  <a:pt x="157" y="198"/>
                  <a:pt x="159" y="196"/>
                </a:cubicBezTo>
                <a:cubicBezTo>
                  <a:pt x="160" y="196"/>
                  <a:pt x="161" y="195"/>
                  <a:pt x="161" y="195"/>
                </a:cubicBezTo>
                <a:cubicBezTo>
                  <a:pt x="162" y="194"/>
                  <a:pt x="162" y="194"/>
                  <a:pt x="162" y="194"/>
                </a:cubicBezTo>
                <a:cubicBezTo>
                  <a:pt x="162" y="194"/>
                  <a:pt x="162" y="194"/>
                  <a:pt x="162" y="194"/>
                </a:cubicBezTo>
                <a:cubicBezTo>
                  <a:pt x="162" y="194"/>
                  <a:pt x="162" y="194"/>
                  <a:pt x="161" y="194"/>
                </a:cubicBezTo>
                <a:cubicBezTo>
                  <a:pt x="160" y="195"/>
                  <a:pt x="146" y="201"/>
                  <a:pt x="129" y="203"/>
                </a:cubicBezTo>
                <a:cubicBezTo>
                  <a:pt x="111" y="205"/>
                  <a:pt x="87" y="204"/>
                  <a:pt x="62" y="191"/>
                </a:cubicBezTo>
                <a:cubicBezTo>
                  <a:pt x="36" y="178"/>
                  <a:pt x="19" y="158"/>
                  <a:pt x="10" y="139"/>
                </a:cubicBezTo>
                <a:cubicBezTo>
                  <a:pt x="1" y="120"/>
                  <a:pt x="2" y="103"/>
                  <a:pt x="2" y="102"/>
                </a:cubicBezTo>
                <a:cubicBezTo>
                  <a:pt x="2" y="101"/>
                  <a:pt x="2" y="101"/>
                  <a:pt x="2" y="101"/>
                </a:cubicBezTo>
                <a:cubicBezTo>
                  <a:pt x="2" y="101"/>
                  <a:pt x="2" y="101"/>
                  <a:pt x="2" y="101"/>
                </a:cubicBezTo>
                <a:cubicBezTo>
                  <a:pt x="2" y="101"/>
                  <a:pt x="1" y="101"/>
                  <a:pt x="1" y="101"/>
                </a:cubicBezTo>
                <a:close/>
                <a:moveTo>
                  <a:pt x="108" y="133"/>
                </a:moveTo>
                <a:cubicBezTo>
                  <a:pt x="108" y="108"/>
                  <a:pt x="108" y="108"/>
                  <a:pt x="108" y="108"/>
                </a:cubicBezTo>
                <a:cubicBezTo>
                  <a:pt x="91" y="70"/>
                  <a:pt x="91" y="70"/>
                  <a:pt x="91" y="70"/>
                </a:cubicBezTo>
                <a:cubicBezTo>
                  <a:pt x="105" y="70"/>
                  <a:pt x="105" y="70"/>
                  <a:pt x="105" y="70"/>
                </a:cubicBezTo>
                <a:cubicBezTo>
                  <a:pt x="116" y="95"/>
                  <a:pt x="116" y="95"/>
                  <a:pt x="116" y="95"/>
                </a:cubicBezTo>
                <a:cubicBezTo>
                  <a:pt x="127" y="70"/>
                  <a:pt x="127" y="70"/>
                  <a:pt x="127" y="70"/>
                </a:cubicBezTo>
                <a:cubicBezTo>
                  <a:pt x="140" y="70"/>
                  <a:pt x="140" y="70"/>
                  <a:pt x="140" y="70"/>
                </a:cubicBezTo>
                <a:cubicBezTo>
                  <a:pt x="123" y="108"/>
                  <a:pt x="123" y="108"/>
                  <a:pt x="123" y="108"/>
                </a:cubicBezTo>
                <a:cubicBezTo>
                  <a:pt x="123" y="133"/>
                  <a:pt x="123" y="133"/>
                  <a:pt x="123" y="133"/>
                </a:cubicBezTo>
                <a:lnTo>
                  <a:pt x="108" y="133"/>
                </a:lnTo>
                <a:close/>
                <a:moveTo>
                  <a:pt x="241" y="133"/>
                </a:moveTo>
                <a:cubicBezTo>
                  <a:pt x="208" y="133"/>
                  <a:pt x="208" y="133"/>
                  <a:pt x="208" y="133"/>
                </a:cubicBezTo>
                <a:cubicBezTo>
                  <a:pt x="208" y="70"/>
                  <a:pt x="208" y="70"/>
                  <a:pt x="208" y="70"/>
                </a:cubicBezTo>
                <a:cubicBezTo>
                  <a:pt x="222" y="70"/>
                  <a:pt x="222" y="70"/>
                  <a:pt x="222" y="70"/>
                </a:cubicBezTo>
                <a:cubicBezTo>
                  <a:pt x="222" y="121"/>
                  <a:pt x="222" y="121"/>
                  <a:pt x="222" y="121"/>
                </a:cubicBezTo>
                <a:cubicBezTo>
                  <a:pt x="241" y="121"/>
                  <a:pt x="241" y="121"/>
                  <a:pt x="241" y="121"/>
                </a:cubicBezTo>
                <a:lnTo>
                  <a:pt x="241" y="133"/>
                </a:lnTo>
                <a:close/>
                <a:moveTo>
                  <a:pt x="73" y="70"/>
                </a:moveTo>
                <a:cubicBezTo>
                  <a:pt x="86" y="70"/>
                  <a:pt x="86" y="70"/>
                  <a:pt x="86" y="70"/>
                </a:cubicBezTo>
                <a:cubicBezTo>
                  <a:pt x="86" y="133"/>
                  <a:pt x="86" y="133"/>
                  <a:pt x="86" y="133"/>
                </a:cubicBezTo>
                <a:cubicBezTo>
                  <a:pt x="73" y="133"/>
                  <a:pt x="73" y="133"/>
                  <a:pt x="73" y="133"/>
                </a:cubicBezTo>
                <a:cubicBezTo>
                  <a:pt x="73" y="133"/>
                  <a:pt x="73" y="133"/>
                  <a:pt x="73" y="133"/>
                </a:cubicBezTo>
                <a:cubicBezTo>
                  <a:pt x="73" y="131"/>
                  <a:pt x="57" y="104"/>
                  <a:pt x="53" y="96"/>
                </a:cubicBezTo>
                <a:cubicBezTo>
                  <a:pt x="53" y="133"/>
                  <a:pt x="53" y="133"/>
                  <a:pt x="53" y="133"/>
                </a:cubicBezTo>
                <a:cubicBezTo>
                  <a:pt x="40" y="133"/>
                  <a:pt x="40" y="133"/>
                  <a:pt x="40" y="133"/>
                </a:cubicBezTo>
                <a:cubicBezTo>
                  <a:pt x="40" y="70"/>
                  <a:pt x="40" y="70"/>
                  <a:pt x="40" y="70"/>
                </a:cubicBezTo>
                <a:cubicBezTo>
                  <a:pt x="54" y="70"/>
                  <a:pt x="54" y="70"/>
                  <a:pt x="54" y="70"/>
                </a:cubicBezTo>
                <a:cubicBezTo>
                  <a:pt x="54" y="70"/>
                  <a:pt x="54" y="70"/>
                  <a:pt x="54" y="70"/>
                </a:cubicBezTo>
                <a:cubicBezTo>
                  <a:pt x="55" y="71"/>
                  <a:pt x="69" y="97"/>
                  <a:pt x="73" y="106"/>
                </a:cubicBezTo>
                <a:lnTo>
                  <a:pt x="73" y="70"/>
                </a:lnTo>
                <a:close/>
                <a:moveTo>
                  <a:pt x="166" y="134"/>
                </a:moveTo>
                <a:cubicBezTo>
                  <a:pt x="152" y="134"/>
                  <a:pt x="144" y="126"/>
                  <a:pt x="144" y="111"/>
                </a:cubicBezTo>
                <a:cubicBezTo>
                  <a:pt x="144" y="70"/>
                  <a:pt x="144" y="70"/>
                  <a:pt x="144" y="70"/>
                </a:cubicBezTo>
                <a:cubicBezTo>
                  <a:pt x="158" y="70"/>
                  <a:pt x="158" y="70"/>
                  <a:pt x="158" y="70"/>
                </a:cubicBezTo>
                <a:cubicBezTo>
                  <a:pt x="158" y="110"/>
                  <a:pt x="158" y="110"/>
                  <a:pt x="158" y="110"/>
                </a:cubicBezTo>
                <a:cubicBezTo>
                  <a:pt x="158" y="119"/>
                  <a:pt x="161" y="122"/>
                  <a:pt x="167" y="122"/>
                </a:cubicBezTo>
                <a:cubicBezTo>
                  <a:pt x="172" y="122"/>
                  <a:pt x="175" y="118"/>
                  <a:pt x="175" y="110"/>
                </a:cubicBezTo>
                <a:cubicBezTo>
                  <a:pt x="175" y="70"/>
                  <a:pt x="175" y="70"/>
                  <a:pt x="175" y="70"/>
                </a:cubicBezTo>
                <a:cubicBezTo>
                  <a:pt x="188" y="70"/>
                  <a:pt x="188" y="70"/>
                  <a:pt x="188" y="70"/>
                </a:cubicBezTo>
                <a:cubicBezTo>
                  <a:pt x="188" y="111"/>
                  <a:pt x="188" y="111"/>
                  <a:pt x="188" y="111"/>
                </a:cubicBezTo>
                <a:cubicBezTo>
                  <a:pt x="188" y="126"/>
                  <a:pt x="181" y="134"/>
                  <a:pt x="166" y="134"/>
                </a:cubicBezTo>
                <a:close/>
                <a:moveTo>
                  <a:pt x="259" y="199"/>
                </a:moveTo>
                <a:cubicBezTo>
                  <a:pt x="267" y="206"/>
                  <a:pt x="267" y="206"/>
                  <a:pt x="267" y="206"/>
                </a:cubicBezTo>
                <a:cubicBezTo>
                  <a:pt x="267" y="206"/>
                  <a:pt x="267" y="206"/>
                  <a:pt x="267" y="206"/>
                </a:cubicBezTo>
                <a:cubicBezTo>
                  <a:pt x="263" y="213"/>
                  <a:pt x="257" y="216"/>
                  <a:pt x="249" y="216"/>
                </a:cubicBezTo>
                <a:cubicBezTo>
                  <a:pt x="236" y="216"/>
                  <a:pt x="229" y="207"/>
                  <a:pt x="229" y="192"/>
                </a:cubicBezTo>
                <a:cubicBezTo>
                  <a:pt x="229" y="174"/>
                  <a:pt x="239" y="168"/>
                  <a:pt x="249" y="168"/>
                </a:cubicBezTo>
                <a:cubicBezTo>
                  <a:pt x="261" y="168"/>
                  <a:pt x="267" y="177"/>
                  <a:pt x="267" y="193"/>
                </a:cubicBezTo>
                <a:cubicBezTo>
                  <a:pt x="267" y="196"/>
                  <a:pt x="267" y="196"/>
                  <a:pt x="267" y="196"/>
                </a:cubicBezTo>
                <a:cubicBezTo>
                  <a:pt x="242" y="196"/>
                  <a:pt x="242" y="196"/>
                  <a:pt x="242" y="196"/>
                </a:cubicBezTo>
                <a:cubicBezTo>
                  <a:pt x="243" y="202"/>
                  <a:pt x="245" y="205"/>
                  <a:pt x="250" y="205"/>
                </a:cubicBezTo>
                <a:cubicBezTo>
                  <a:pt x="254" y="205"/>
                  <a:pt x="257" y="202"/>
                  <a:pt x="259" y="200"/>
                </a:cubicBezTo>
                <a:lnTo>
                  <a:pt x="259" y="199"/>
                </a:lnTo>
                <a:close/>
                <a:moveTo>
                  <a:pt x="242" y="187"/>
                </a:moveTo>
                <a:cubicBezTo>
                  <a:pt x="255" y="187"/>
                  <a:pt x="255" y="187"/>
                  <a:pt x="255" y="187"/>
                </a:cubicBezTo>
                <a:cubicBezTo>
                  <a:pt x="254" y="179"/>
                  <a:pt x="250" y="179"/>
                  <a:pt x="249" y="179"/>
                </a:cubicBezTo>
                <a:cubicBezTo>
                  <a:pt x="245" y="179"/>
                  <a:pt x="243" y="182"/>
                  <a:pt x="242" y="187"/>
                </a:cubicBezTo>
                <a:close/>
                <a:moveTo>
                  <a:pt x="416" y="92"/>
                </a:moveTo>
                <a:cubicBezTo>
                  <a:pt x="420" y="96"/>
                  <a:pt x="422" y="102"/>
                  <a:pt x="422" y="110"/>
                </a:cubicBezTo>
                <a:cubicBezTo>
                  <a:pt x="422" y="128"/>
                  <a:pt x="412" y="134"/>
                  <a:pt x="402" y="134"/>
                </a:cubicBezTo>
                <a:cubicBezTo>
                  <a:pt x="392" y="134"/>
                  <a:pt x="382" y="128"/>
                  <a:pt x="382" y="110"/>
                </a:cubicBezTo>
                <a:cubicBezTo>
                  <a:pt x="382" y="102"/>
                  <a:pt x="384" y="96"/>
                  <a:pt x="388" y="92"/>
                </a:cubicBezTo>
                <a:cubicBezTo>
                  <a:pt x="392" y="88"/>
                  <a:pt x="396" y="86"/>
                  <a:pt x="402" y="86"/>
                </a:cubicBezTo>
                <a:cubicBezTo>
                  <a:pt x="408" y="86"/>
                  <a:pt x="413" y="88"/>
                  <a:pt x="416" y="92"/>
                </a:cubicBezTo>
                <a:close/>
                <a:moveTo>
                  <a:pt x="409" y="110"/>
                </a:moveTo>
                <a:cubicBezTo>
                  <a:pt x="409" y="99"/>
                  <a:pt x="405" y="97"/>
                  <a:pt x="402" y="97"/>
                </a:cubicBezTo>
                <a:cubicBezTo>
                  <a:pt x="398" y="97"/>
                  <a:pt x="396" y="101"/>
                  <a:pt x="396" y="110"/>
                </a:cubicBezTo>
                <a:cubicBezTo>
                  <a:pt x="396" y="122"/>
                  <a:pt x="399" y="123"/>
                  <a:pt x="402" y="123"/>
                </a:cubicBezTo>
                <a:cubicBezTo>
                  <a:pt x="407" y="123"/>
                  <a:pt x="409" y="119"/>
                  <a:pt x="409" y="110"/>
                </a:cubicBezTo>
                <a:close/>
                <a:moveTo>
                  <a:pt x="410" y="180"/>
                </a:moveTo>
                <a:cubicBezTo>
                  <a:pt x="410" y="215"/>
                  <a:pt x="410" y="215"/>
                  <a:pt x="410" y="215"/>
                </a:cubicBezTo>
                <a:cubicBezTo>
                  <a:pt x="397" y="215"/>
                  <a:pt x="397" y="215"/>
                  <a:pt x="397" y="215"/>
                </a:cubicBezTo>
                <a:cubicBezTo>
                  <a:pt x="397" y="184"/>
                  <a:pt x="397" y="184"/>
                  <a:pt x="397" y="184"/>
                </a:cubicBezTo>
                <a:cubicBezTo>
                  <a:pt x="397" y="180"/>
                  <a:pt x="395" y="180"/>
                  <a:pt x="393" y="180"/>
                </a:cubicBezTo>
                <a:cubicBezTo>
                  <a:pt x="391" y="180"/>
                  <a:pt x="389" y="181"/>
                  <a:pt x="386" y="183"/>
                </a:cubicBezTo>
                <a:cubicBezTo>
                  <a:pt x="386" y="215"/>
                  <a:pt x="386" y="215"/>
                  <a:pt x="386" y="215"/>
                </a:cubicBezTo>
                <a:cubicBezTo>
                  <a:pt x="373" y="215"/>
                  <a:pt x="373" y="215"/>
                  <a:pt x="373" y="215"/>
                </a:cubicBezTo>
                <a:cubicBezTo>
                  <a:pt x="373" y="152"/>
                  <a:pt x="373" y="152"/>
                  <a:pt x="373" y="152"/>
                </a:cubicBezTo>
                <a:cubicBezTo>
                  <a:pt x="386" y="150"/>
                  <a:pt x="386" y="150"/>
                  <a:pt x="386" y="150"/>
                </a:cubicBezTo>
                <a:cubicBezTo>
                  <a:pt x="386" y="174"/>
                  <a:pt x="386" y="174"/>
                  <a:pt x="386" y="174"/>
                </a:cubicBezTo>
                <a:cubicBezTo>
                  <a:pt x="389" y="171"/>
                  <a:pt x="393" y="168"/>
                  <a:pt x="399" y="168"/>
                </a:cubicBezTo>
                <a:cubicBezTo>
                  <a:pt x="406" y="168"/>
                  <a:pt x="410" y="172"/>
                  <a:pt x="410" y="180"/>
                </a:cubicBezTo>
                <a:close/>
                <a:moveTo>
                  <a:pt x="511" y="124"/>
                </a:moveTo>
                <a:cubicBezTo>
                  <a:pt x="511" y="124"/>
                  <a:pt x="511" y="124"/>
                  <a:pt x="511" y="124"/>
                </a:cubicBezTo>
                <a:cubicBezTo>
                  <a:pt x="507" y="131"/>
                  <a:pt x="501" y="134"/>
                  <a:pt x="493" y="134"/>
                </a:cubicBezTo>
                <a:cubicBezTo>
                  <a:pt x="480" y="134"/>
                  <a:pt x="473" y="125"/>
                  <a:pt x="473" y="110"/>
                </a:cubicBezTo>
                <a:cubicBezTo>
                  <a:pt x="473" y="92"/>
                  <a:pt x="484" y="86"/>
                  <a:pt x="493" y="86"/>
                </a:cubicBezTo>
                <a:cubicBezTo>
                  <a:pt x="505" y="86"/>
                  <a:pt x="511" y="95"/>
                  <a:pt x="511" y="111"/>
                </a:cubicBezTo>
                <a:cubicBezTo>
                  <a:pt x="511" y="114"/>
                  <a:pt x="511" y="114"/>
                  <a:pt x="511" y="114"/>
                </a:cubicBezTo>
                <a:cubicBezTo>
                  <a:pt x="486" y="114"/>
                  <a:pt x="486" y="114"/>
                  <a:pt x="486" y="114"/>
                </a:cubicBezTo>
                <a:cubicBezTo>
                  <a:pt x="487" y="120"/>
                  <a:pt x="489" y="123"/>
                  <a:pt x="494" y="123"/>
                </a:cubicBezTo>
                <a:cubicBezTo>
                  <a:pt x="498" y="123"/>
                  <a:pt x="501" y="120"/>
                  <a:pt x="503" y="118"/>
                </a:cubicBezTo>
                <a:cubicBezTo>
                  <a:pt x="503" y="117"/>
                  <a:pt x="503" y="117"/>
                  <a:pt x="503" y="117"/>
                </a:cubicBezTo>
                <a:lnTo>
                  <a:pt x="511" y="124"/>
                </a:lnTo>
                <a:close/>
                <a:moveTo>
                  <a:pt x="487" y="105"/>
                </a:moveTo>
                <a:cubicBezTo>
                  <a:pt x="499" y="105"/>
                  <a:pt x="499" y="105"/>
                  <a:pt x="499" y="105"/>
                </a:cubicBezTo>
                <a:cubicBezTo>
                  <a:pt x="498" y="97"/>
                  <a:pt x="494" y="97"/>
                  <a:pt x="493" y="97"/>
                </a:cubicBezTo>
                <a:cubicBezTo>
                  <a:pt x="489" y="97"/>
                  <a:pt x="487" y="100"/>
                  <a:pt x="487" y="105"/>
                </a:cubicBezTo>
                <a:close/>
                <a:moveTo>
                  <a:pt x="467" y="98"/>
                </a:moveTo>
                <a:cubicBezTo>
                  <a:pt x="467" y="133"/>
                  <a:pt x="467" y="133"/>
                  <a:pt x="467" y="133"/>
                </a:cubicBezTo>
                <a:cubicBezTo>
                  <a:pt x="453" y="133"/>
                  <a:pt x="453" y="133"/>
                  <a:pt x="453" y="133"/>
                </a:cubicBezTo>
                <a:cubicBezTo>
                  <a:pt x="453" y="102"/>
                  <a:pt x="453" y="102"/>
                  <a:pt x="453" y="102"/>
                </a:cubicBezTo>
                <a:cubicBezTo>
                  <a:pt x="453" y="98"/>
                  <a:pt x="452" y="98"/>
                  <a:pt x="450" y="98"/>
                </a:cubicBezTo>
                <a:cubicBezTo>
                  <a:pt x="448" y="98"/>
                  <a:pt x="445" y="99"/>
                  <a:pt x="443" y="102"/>
                </a:cubicBezTo>
                <a:cubicBezTo>
                  <a:pt x="443" y="133"/>
                  <a:pt x="443" y="133"/>
                  <a:pt x="443" y="133"/>
                </a:cubicBezTo>
                <a:cubicBezTo>
                  <a:pt x="429" y="133"/>
                  <a:pt x="429" y="133"/>
                  <a:pt x="429" y="133"/>
                </a:cubicBezTo>
                <a:cubicBezTo>
                  <a:pt x="429" y="87"/>
                  <a:pt x="429" y="87"/>
                  <a:pt x="429" y="87"/>
                </a:cubicBezTo>
                <a:cubicBezTo>
                  <a:pt x="443" y="87"/>
                  <a:pt x="443" y="87"/>
                  <a:pt x="443" y="87"/>
                </a:cubicBezTo>
                <a:cubicBezTo>
                  <a:pt x="443" y="92"/>
                  <a:pt x="443" y="92"/>
                  <a:pt x="443" y="92"/>
                </a:cubicBezTo>
                <a:cubicBezTo>
                  <a:pt x="445" y="89"/>
                  <a:pt x="450" y="86"/>
                  <a:pt x="455" y="86"/>
                </a:cubicBezTo>
                <a:cubicBezTo>
                  <a:pt x="463" y="86"/>
                  <a:pt x="467" y="90"/>
                  <a:pt x="467" y="98"/>
                </a:cubicBezTo>
                <a:close/>
                <a:moveTo>
                  <a:pt x="357" y="169"/>
                </a:moveTo>
                <a:cubicBezTo>
                  <a:pt x="366" y="169"/>
                  <a:pt x="366" y="169"/>
                  <a:pt x="366" y="169"/>
                </a:cubicBezTo>
                <a:cubicBezTo>
                  <a:pt x="366" y="179"/>
                  <a:pt x="366" y="179"/>
                  <a:pt x="366" y="179"/>
                </a:cubicBezTo>
                <a:cubicBezTo>
                  <a:pt x="357" y="179"/>
                  <a:pt x="357" y="179"/>
                  <a:pt x="357" y="179"/>
                </a:cubicBezTo>
                <a:cubicBezTo>
                  <a:pt x="357" y="200"/>
                  <a:pt x="357" y="200"/>
                  <a:pt x="357" y="200"/>
                </a:cubicBezTo>
                <a:cubicBezTo>
                  <a:pt x="357" y="204"/>
                  <a:pt x="358" y="205"/>
                  <a:pt x="361" y="205"/>
                </a:cubicBezTo>
                <a:cubicBezTo>
                  <a:pt x="363" y="205"/>
                  <a:pt x="364" y="205"/>
                  <a:pt x="365" y="205"/>
                </a:cubicBezTo>
                <a:cubicBezTo>
                  <a:pt x="366" y="204"/>
                  <a:pt x="366" y="204"/>
                  <a:pt x="366" y="204"/>
                </a:cubicBezTo>
                <a:cubicBezTo>
                  <a:pt x="366" y="215"/>
                  <a:pt x="366" y="215"/>
                  <a:pt x="366" y="215"/>
                </a:cubicBezTo>
                <a:cubicBezTo>
                  <a:pt x="365" y="215"/>
                  <a:pt x="365" y="215"/>
                  <a:pt x="365" y="215"/>
                </a:cubicBezTo>
                <a:cubicBezTo>
                  <a:pt x="364" y="215"/>
                  <a:pt x="360" y="215"/>
                  <a:pt x="357" y="215"/>
                </a:cubicBezTo>
                <a:cubicBezTo>
                  <a:pt x="347" y="215"/>
                  <a:pt x="343" y="212"/>
                  <a:pt x="343" y="203"/>
                </a:cubicBezTo>
                <a:cubicBezTo>
                  <a:pt x="343" y="179"/>
                  <a:pt x="343" y="179"/>
                  <a:pt x="343" y="179"/>
                </a:cubicBezTo>
                <a:cubicBezTo>
                  <a:pt x="337" y="179"/>
                  <a:pt x="337" y="179"/>
                  <a:pt x="337" y="179"/>
                </a:cubicBezTo>
                <a:cubicBezTo>
                  <a:pt x="337" y="169"/>
                  <a:pt x="337" y="169"/>
                  <a:pt x="337" y="169"/>
                </a:cubicBezTo>
                <a:cubicBezTo>
                  <a:pt x="343" y="169"/>
                  <a:pt x="343" y="169"/>
                  <a:pt x="343" y="169"/>
                </a:cubicBezTo>
                <a:cubicBezTo>
                  <a:pt x="343" y="156"/>
                  <a:pt x="343" y="156"/>
                  <a:pt x="343" y="156"/>
                </a:cubicBezTo>
                <a:cubicBezTo>
                  <a:pt x="357" y="154"/>
                  <a:pt x="357" y="154"/>
                  <a:pt x="357" y="154"/>
                </a:cubicBezTo>
                <a:lnTo>
                  <a:pt x="357" y="169"/>
                </a:lnTo>
                <a:close/>
                <a:moveTo>
                  <a:pt x="332" y="98"/>
                </a:moveTo>
                <a:cubicBezTo>
                  <a:pt x="332" y="133"/>
                  <a:pt x="332" y="133"/>
                  <a:pt x="332" y="133"/>
                </a:cubicBezTo>
                <a:cubicBezTo>
                  <a:pt x="318" y="133"/>
                  <a:pt x="318" y="133"/>
                  <a:pt x="318" y="133"/>
                </a:cubicBezTo>
                <a:cubicBezTo>
                  <a:pt x="318" y="102"/>
                  <a:pt x="318" y="102"/>
                  <a:pt x="318" y="102"/>
                </a:cubicBezTo>
                <a:cubicBezTo>
                  <a:pt x="318" y="98"/>
                  <a:pt x="316" y="98"/>
                  <a:pt x="315" y="98"/>
                </a:cubicBezTo>
                <a:cubicBezTo>
                  <a:pt x="313" y="98"/>
                  <a:pt x="310" y="99"/>
                  <a:pt x="307" y="102"/>
                </a:cubicBezTo>
                <a:cubicBezTo>
                  <a:pt x="307" y="133"/>
                  <a:pt x="307" y="133"/>
                  <a:pt x="307" y="133"/>
                </a:cubicBezTo>
                <a:cubicBezTo>
                  <a:pt x="294" y="133"/>
                  <a:pt x="294" y="133"/>
                  <a:pt x="294" y="133"/>
                </a:cubicBezTo>
                <a:cubicBezTo>
                  <a:pt x="294" y="87"/>
                  <a:pt x="294" y="87"/>
                  <a:pt x="294" y="87"/>
                </a:cubicBezTo>
                <a:cubicBezTo>
                  <a:pt x="307" y="87"/>
                  <a:pt x="307" y="87"/>
                  <a:pt x="307" y="87"/>
                </a:cubicBezTo>
                <a:cubicBezTo>
                  <a:pt x="307" y="92"/>
                  <a:pt x="307" y="92"/>
                  <a:pt x="307" y="92"/>
                </a:cubicBezTo>
                <a:cubicBezTo>
                  <a:pt x="310" y="89"/>
                  <a:pt x="315" y="86"/>
                  <a:pt x="320" y="86"/>
                </a:cubicBezTo>
                <a:cubicBezTo>
                  <a:pt x="328" y="86"/>
                  <a:pt x="332" y="90"/>
                  <a:pt x="332" y="98"/>
                </a:cubicBezTo>
                <a:close/>
                <a:moveTo>
                  <a:pt x="272" y="132"/>
                </a:moveTo>
                <a:cubicBezTo>
                  <a:pt x="272" y="131"/>
                  <a:pt x="271" y="130"/>
                  <a:pt x="271" y="128"/>
                </a:cubicBezTo>
                <a:cubicBezTo>
                  <a:pt x="268" y="132"/>
                  <a:pt x="264" y="133"/>
                  <a:pt x="259" y="133"/>
                </a:cubicBezTo>
                <a:cubicBezTo>
                  <a:pt x="251" y="133"/>
                  <a:pt x="247" y="129"/>
                  <a:pt x="247" y="121"/>
                </a:cubicBezTo>
                <a:cubicBezTo>
                  <a:pt x="247" y="112"/>
                  <a:pt x="255" y="106"/>
                  <a:pt x="271" y="103"/>
                </a:cubicBezTo>
                <a:cubicBezTo>
                  <a:pt x="271" y="102"/>
                  <a:pt x="271" y="102"/>
                  <a:pt x="271" y="102"/>
                </a:cubicBezTo>
                <a:cubicBezTo>
                  <a:pt x="271" y="98"/>
                  <a:pt x="270" y="97"/>
                  <a:pt x="267" y="97"/>
                </a:cubicBezTo>
                <a:cubicBezTo>
                  <a:pt x="263" y="97"/>
                  <a:pt x="258" y="100"/>
                  <a:pt x="256" y="102"/>
                </a:cubicBezTo>
                <a:cubicBezTo>
                  <a:pt x="255" y="102"/>
                  <a:pt x="255" y="102"/>
                  <a:pt x="255" y="102"/>
                </a:cubicBezTo>
                <a:cubicBezTo>
                  <a:pt x="249" y="94"/>
                  <a:pt x="249" y="94"/>
                  <a:pt x="249" y="94"/>
                </a:cubicBezTo>
                <a:cubicBezTo>
                  <a:pt x="249" y="93"/>
                  <a:pt x="249" y="93"/>
                  <a:pt x="249" y="93"/>
                </a:cubicBezTo>
                <a:cubicBezTo>
                  <a:pt x="255" y="89"/>
                  <a:pt x="262" y="86"/>
                  <a:pt x="270" y="86"/>
                </a:cubicBezTo>
                <a:cubicBezTo>
                  <a:pt x="280" y="86"/>
                  <a:pt x="285" y="91"/>
                  <a:pt x="285" y="102"/>
                </a:cubicBezTo>
                <a:cubicBezTo>
                  <a:pt x="285" y="121"/>
                  <a:pt x="285" y="121"/>
                  <a:pt x="285" y="121"/>
                </a:cubicBezTo>
                <a:cubicBezTo>
                  <a:pt x="285" y="127"/>
                  <a:pt x="285" y="130"/>
                  <a:pt x="286" y="132"/>
                </a:cubicBezTo>
                <a:cubicBezTo>
                  <a:pt x="286" y="133"/>
                  <a:pt x="286" y="133"/>
                  <a:pt x="286" y="133"/>
                </a:cubicBezTo>
                <a:cubicBezTo>
                  <a:pt x="272" y="133"/>
                  <a:pt x="272" y="133"/>
                  <a:pt x="272" y="133"/>
                </a:cubicBezTo>
                <a:lnTo>
                  <a:pt x="272" y="132"/>
                </a:lnTo>
                <a:close/>
                <a:moveTo>
                  <a:pt x="271" y="111"/>
                </a:moveTo>
                <a:cubicBezTo>
                  <a:pt x="262" y="113"/>
                  <a:pt x="261" y="116"/>
                  <a:pt x="261" y="119"/>
                </a:cubicBezTo>
                <a:cubicBezTo>
                  <a:pt x="261" y="121"/>
                  <a:pt x="262" y="123"/>
                  <a:pt x="264" y="123"/>
                </a:cubicBezTo>
                <a:cubicBezTo>
                  <a:pt x="267" y="123"/>
                  <a:pt x="269" y="122"/>
                  <a:pt x="271" y="120"/>
                </a:cubicBezTo>
                <a:lnTo>
                  <a:pt x="271" y="111"/>
                </a:lnTo>
                <a:close/>
                <a:moveTo>
                  <a:pt x="310" y="214"/>
                </a:moveTo>
                <a:cubicBezTo>
                  <a:pt x="311" y="215"/>
                  <a:pt x="311" y="215"/>
                  <a:pt x="311" y="215"/>
                </a:cubicBezTo>
                <a:cubicBezTo>
                  <a:pt x="297" y="215"/>
                  <a:pt x="297" y="215"/>
                  <a:pt x="297" y="215"/>
                </a:cubicBezTo>
                <a:cubicBezTo>
                  <a:pt x="297" y="214"/>
                  <a:pt x="297" y="214"/>
                  <a:pt x="297" y="214"/>
                </a:cubicBezTo>
                <a:cubicBezTo>
                  <a:pt x="296" y="213"/>
                  <a:pt x="296" y="212"/>
                  <a:pt x="296" y="210"/>
                </a:cubicBezTo>
                <a:cubicBezTo>
                  <a:pt x="293" y="214"/>
                  <a:pt x="289" y="215"/>
                  <a:pt x="283" y="215"/>
                </a:cubicBezTo>
                <a:cubicBezTo>
                  <a:pt x="276" y="215"/>
                  <a:pt x="272" y="211"/>
                  <a:pt x="272" y="203"/>
                </a:cubicBezTo>
                <a:cubicBezTo>
                  <a:pt x="272" y="194"/>
                  <a:pt x="280" y="188"/>
                  <a:pt x="296" y="185"/>
                </a:cubicBezTo>
                <a:cubicBezTo>
                  <a:pt x="296" y="183"/>
                  <a:pt x="296" y="183"/>
                  <a:pt x="296" y="183"/>
                </a:cubicBezTo>
                <a:cubicBezTo>
                  <a:pt x="296" y="180"/>
                  <a:pt x="295" y="179"/>
                  <a:pt x="292" y="179"/>
                </a:cubicBezTo>
                <a:cubicBezTo>
                  <a:pt x="287" y="179"/>
                  <a:pt x="283" y="182"/>
                  <a:pt x="280" y="184"/>
                </a:cubicBezTo>
                <a:cubicBezTo>
                  <a:pt x="280" y="184"/>
                  <a:pt x="280" y="184"/>
                  <a:pt x="280" y="184"/>
                </a:cubicBezTo>
                <a:cubicBezTo>
                  <a:pt x="273" y="176"/>
                  <a:pt x="273" y="176"/>
                  <a:pt x="273" y="176"/>
                </a:cubicBezTo>
                <a:cubicBezTo>
                  <a:pt x="274" y="175"/>
                  <a:pt x="274" y="175"/>
                  <a:pt x="274" y="175"/>
                </a:cubicBezTo>
                <a:cubicBezTo>
                  <a:pt x="279" y="171"/>
                  <a:pt x="286" y="168"/>
                  <a:pt x="294" y="168"/>
                </a:cubicBezTo>
                <a:cubicBezTo>
                  <a:pt x="305" y="168"/>
                  <a:pt x="309" y="173"/>
                  <a:pt x="309" y="183"/>
                </a:cubicBezTo>
                <a:cubicBezTo>
                  <a:pt x="309" y="203"/>
                  <a:pt x="309" y="203"/>
                  <a:pt x="309" y="203"/>
                </a:cubicBezTo>
                <a:cubicBezTo>
                  <a:pt x="309" y="209"/>
                  <a:pt x="310" y="212"/>
                  <a:pt x="310" y="214"/>
                </a:cubicBezTo>
                <a:close/>
                <a:moveTo>
                  <a:pt x="296" y="193"/>
                </a:moveTo>
                <a:cubicBezTo>
                  <a:pt x="286" y="195"/>
                  <a:pt x="285" y="198"/>
                  <a:pt x="285" y="201"/>
                </a:cubicBezTo>
                <a:cubicBezTo>
                  <a:pt x="285" y="203"/>
                  <a:pt x="286" y="205"/>
                  <a:pt x="289" y="205"/>
                </a:cubicBezTo>
                <a:cubicBezTo>
                  <a:pt x="291" y="205"/>
                  <a:pt x="294" y="204"/>
                  <a:pt x="296" y="201"/>
                </a:cubicBezTo>
                <a:lnTo>
                  <a:pt x="296" y="193"/>
                </a:lnTo>
                <a:close/>
                <a:moveTo>
                  <a:pt x="318" y="159"/>
                </a:moveTo>
                <a:cubicBezTo>
                  <a:pt x="332" y="157"/>
                  <a:pt x="332" y="157"/>
                  <a:pt x="332" y="157"/>
                </a:cubicBezTo>
                <a:cubicBezTo>
                  <a:pt x="332" y="215"/>
                  <a:pt x="332" y="215"/>
                  <a:pt x="332" y="215"/>
                </a:cubicBezTo>
                <a:cubicBezTo>
                  <a:pt x="318" y="215"/>
                  <a:pt x="318" y="215"/>
                  <a:pt x="318" y="215"/>
                </a:cubicBezTo>
                <a:lnTo>
                  <a:pt x="318" y="159"/>
                </a:lnTo>
                <a:close/>
                <a:moveTo>
                  <a:pt x="208" y="153"/>
                </a:moveTo>
                <a:cubicBezTo>
                  <a:pt x="222" y="153"/>
                  <a:pt x="222" y="153"/>
                  <a:pt x="222" y="153"/>
                </a:cubicBezTo>
                <a:cubicBezTo>
                  <a:pt x="222" y="215"/>
                  <a:pt x="222" y="215"/>
                  <a:pt x="222" y="215"/>
                </a:cubicBezTo>
                <a:cubicBezTo>
                  <a:pt x="208" y="215"/>
                  <a:pt x="208" y="215"/>
                  <a:pt x="208" y="215"/>
                </a:cubicBezTo>
                <a:cubicBezTo>
                  <a:pt x="208" y="188"/>
                  <a:pt x="208" y="188"/>
                  <a:pt x="208" y="188"/>
                </a:cubicBezTo>
                <a:cubicBezTo>
                  <a:pt x="188" y="188"/>
                  <a:pt x="188" y="188"/>
                  <a:pt x="188" y="188"/>
                </a:cubicBezTo>
                <a:cubicBezTo>
                  <a:pt x="188" y="215"/>
                  <a:pt x="188" y="215"/>
                  <a:pt x="188" y="215"/>
                </a:cubicBezTo>
                <a:cubicBezTo>
                  <a:pt x="174" y="215"/>
                  <a:pt x="174" y="215"/>
                  <a:pt x="174" y="215"/>
                </a:cubicBezTo>
                <a:cubicBezTo>
                  <a:pt x="174" y="153"/>
                  <a:pt x="174" y="153"/>
                  <a:pt x="174" y="153"/>
                </a:cubicBezTo>
                <a:cubicBezTo>
                  <a:pt x="188" y="153"/>
                  <a:pt x="188" y="153"/>
                  <a:pt x="188" y="153"/>
                </a:cubicBezTo>
                <a:cubicBezTo>
                  <a:pt x="188" y="176"/>
                  <a:pt x="188" y="176"/>
                  <a:pt x="188" y="176"/>
                </a:cubicBezTo>
                <a:cubicBezTo>
                  <a:pt x="208" y="176"/>
                  <a:pt x="208" y="176"/>
                  <a:pt x="208" y="176"/>
                </a:cubicBezTo>
                <a:lnTo>
                  <a:pt x="208" y="153"/>
                </a:lnTo>
                <a:close/>
                <a:moveTo>
                  <a:pt x="342" y="130"/>
                </a:moveTo>
                <a:cubicBezTo>
                  <a:pt x="340" y="129"/>
                  <a:pt x="339" y="127"/>
                  <a:pt x="339" y="124"/>
                </a:cubicBezTo>
                <a:cubicBezTo>
                  <a:pt x="339" y="122"/>
                  <a:pt x="341" y="118"/>
                  <a:pt x="345" y="116"/>
                </a:cubicBezTo>
                <a:cubicBezTo>
                  <a:pt x="341" y="113"/>
                  <a:pt x="339" y="108"/>
                  <a:pt x="339" y="103"/>
                </a:cubicBezTo>
                <a:cubicBezTo>
                  <a:pt x="339" y="93"/>
                  <a:pt x="346" y="86"/>
                  <a:pt x="357" y="86"/>
                </a:cubicBezTo>
                <a:cubicBezTo>
                  <a:pt x="362" y="86"/>
                  <a:pt x="367" y="88"/>
                  <a:pt x="370" y="90"/>
                </a:cubicBezTo>
                <a:cubicBezTo>
                  <a:pt x="372" y="88"/>
                  <a:pt x="376" y="86"/>
                  <a:pt x="379" y="86"/>
                </a:cubicBezTo>
                <a:cubicBezTo>
                  <a:pt x="380" y="86"/>
                  <a:pt x="380" y="86"/>
                  <a:pt x="380" y="86"/>
                </a:cubicBezTo>
                <a:cubicBezTo>
                  <a:pt x="380" y="98"/>
                  <a:pt x="380" y="98"/>
                  <a:pt x="380" y="98"/>
                </a:cubicBezTo>
                <a:cubicBezTo>
                  <a:pt x="379" y="98"/>
                  <a:pt x="379" y="98"/>
                  <a:pt x="379" y="98"/>
                </a:cubicBezTo>
                <a:cubicBezTo>
                  <a:pt x="378" y="98"/>
                  <a:pt x="376" y="98"/>
                  <a:pt x="374" y="98"/>
                </a:cubicBezTo>
                <a:cubicBezTo>
                  <a:pt x="375" y="100"/>
                  <a:pt x="375" y="101"/>
                  <a:pt x="375" y="103"/>
                </a:cubicBezTo>
                <a:cubicBezTo>
                  <a:pt x="375" y="113"/>
                  <a:pt x="368" y="120"/>
                  <a:pt x="357" y="120"/>
                </a:cubicBezTo>
                <a:cubicBezTo>
                  <a:pt x="355" y="120"/>
                  <a:pt x="353" y="119"/>
                  <a:pt x="351" y="119"/>
                </a:cubicBezTo>
                <a:cubicBezTo>
                  <a:pt x="351" y="120"/>
                  <a:pt x="351" y="120"/>
                  <a:pt x="351" y="120"/>
                </a:cubicBezTo>
                <a:cubicBezTo>
                  <a:pt x="351" y="121"/>
                  <a:pt x="351" y="122"/>
                  <a:pt x="354" y="122"/>
                </a:cubicBezTo>
                <a:cubicBezTo>
                  <a:pt x="360" y="123"/>
                  <a:pt x="360" y="123"/>
                  <a:pt x="360" y="123"/>
                </a:cubicBezTo>
                <a:cubicBezTo>
                  <a:pt x="374" y="124"/>
                  <a:pt x="379" y="127"/>
                  <a:pt x="379" y="135"/>
                </a:cubicBezTo>
                <a:cubicBezTo>
                  <a:pt x="379" y="144"/>
                  <a:pt x="370" y="149"/>
                  <a:pt x="356" y="149"/>
                </a:cubicBezTo>
                <a:cubicBezTo>
                  <a:pt x="342" y="149"/>
                  <a:pt x="336" y="146"/>
                  <a:pt x="336" y="139"/>
                </a:cubicBezTo>
                <a:cubicBezTo>
                  <a:pt x="336" y="135"/>
                  <a:pt x="338" y="132"/>
                  <a:pt x="342" y="130"/>
                </a:cubicBezTo>
                <a:close/>
                <a:moveTo>
                  <a:pt x="352" y="103"/>
                </a:moveTo>
                <a:cubicBezTo>
                  <a:pt x="352" y="106"/>
                  <a:pt x="352" y="111"/>
                  <a:pt x="357" y="111"/>
                </a:cubicBezTo>
                <a:cubicBezTo>
                  <a:pt x="360" y="111"/>
                  <a:pt x="362" y="108"/>
                  <a:pt x="362" y="103"/>
                </a:cubicBezTo>
                <a:cubicBezTo>
                  <a:pt x="362" y="100"/>
                  <a:pt x="361" y="96"/>
                  <a:pt x="357" y="96"/>
                </a:cubicBezTo>
                <a:cubicBezTo>
                  <a:pt x="352" y="96"/>
                  <a:pt x="352" y="101"/>
                  <a:pt x="352" y="103"/>
                </a:cubicBezTo>
                <a:close/>
                <a:moveTo>
                  <a:pt x="348" y="137"/>
                </a:moveTo>
                <a:cubicBezTo>
                  <a:pt x="348" y="140"/>
                  <a:pt x="350" y="142"/>
                  <a:pt x="357" y="142"/>
                </a:cubicBezTo>
                <a:cubicBezTo>
                  <a:pt x="363" y="142"/>
                  <a:pt x="366" y="140"/>
                  <a:pt x="366" y="137"/>
                </a:cubicBezTo>
                <a:cubicBezTo>
                  <a:pt x="366" y="135"/>
                  <a:pt x="366" y="134"/>
                  <a:pt x="358" y="134"/>
                </a:cubicBezTo>
                <a:cubicBezTo>
                  <a:pt x="351" y="133"/>
                  <a:pt x="351" y="133"/>
                  <a:pt x="351" y="133"/>
                </a:cubicBezTo>
                <a:cubicBezTo>
                  <a:pt x="351" y="133"/>
                  <a:pt x="350" y="133"/>
                  <a:pt x="350" y="133"/>
                </a:cubicBezTo>
                <a:cubicBezTo>
                  <a:pt x="349" y="134"/>
                  <a:pt x="348" y="136"/>
                  <a:pt x="348" y="137"/>
                </a:cubicBez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endParaRPr lang="en-US" sz="2400"/>
          </a:p>
        </p:txBody>
      </p:sp>
    </p:spTree>
    <p:extLst>
      <p:ext uri="{BB962C8B-B14F-4D97-AF65-F5344CB8AC3E}">
        <p14:creationId xmlns:p14="http://schemas.microsoft.com/office/powerpoint/2010/main" val="282795520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bg1"/>
        </a:solidFill>
        <a:effectLst/>
      </p:bgPr>
    </p:bg>
    <p:spTree>
      <p:nvGrpSpPr>
        <p:cNvPr id="1" name=""/>
        <p:cNvGrpSpPr/>
        <p:nvPr/>
      </p:nvGrpSpPr>
      <p:grpSpPr>
        <a:xfrm>
          <a:off x="0" y="0"/>
          <a:ext cx="0" cy="0"/>
          <a:chOff x="0" y="0"/>
          <a:chExt cx="0" cy="0"/>
        </a:xfrm>
      </p:grpSpPr>
      <p:sp>
        <p:nvSpPr>
          <p:cNvPr id="5" name="Freeform 5"/>
          <p:cNvSpPr>
            <a:spLocks noEditPoints="1"/>
          </p:cNvSpPr>
          <p:nvPr userDrawn="1"/>
        </p:nvSpPr>
        <p:spPr bwMode="auto">
          <a:xfrm>
            <a:off x="462004" y="640458"/>
            <a:ext cx="2013840" cy="879415"/>
          </a:xfrm>
          <a:custGeom>
            <a:avLst/>
            <a:gdLst>
              <a:gd name="T0" fmla="*/ 32 w 511"/>
              <a:gd name="T1" fmla="*/ 39 h 221"/>
              <a:gd name="T2" fmla="*/ 106 w 511"/>
              <a:gd name="T3" fmla="*/ 0 h 221"/>
              <a:gd name="T4" fmla="*/ 188 w 511"/>
              <a:gd name="T5" fmla="*/ 44 h 221"/>
              <a:gd name="T6" fmla="*/ 139 w 511"/>
              <a:gd name="T7" fmla="*/ 208 h 221"/>
              <a:gd name="T8" fmla="*/ 161 w 511"/>
              <a:gd name="T9" fmla="*/ 194 h 221"/>
              <a:gd name="T10" fmla="*/ 2 w 511"/>
              <a:gd name="T11" fmla="*/ 101 h 221"/>
              <a:gd name="T12" fmla="*/ 91 w 511"/>
              <a:gd name="T13" fmla="*/ 70 h 221"/>
              <a:gd name="T14" fmla="*/ 123 w 511"/>
              <a:gd name="T15" fmla="*/ 108 h 221"/>
              <a:gd name="T16" fmla="*/ 208 w 511"/>
              <a:gd name="T17" fmla="*/ 70 h 221"/>
              <a:gd name="T18" fmla="*/ 73 w 511"/>
              <a:gd name="T19" fmla="*/ 70 h 221"/>
              <a:gd name="T20" fmla="*/ 53 w 511"/>
              <a:gd name="T21" fmla="*/ 96 h 221"/>
              <a:gd name="T22" fmla="*/ 54 w 511"/>
              <a:gd name="T23" fmla="*/ 70 h 221"/>
              <a:gd name="T24" fmla="*/ 144 w 511"/>
              <a:gd name="T25" fmla="*/ 70 h 221"/>
              <a:gd name="T26" fmla="*/ 175 w 511"/>
              <a:gd name="T27" fmla="*/ 70 h 221"/>
              <a:gd name="T28" fmla="*/ 267 w 511"/>
              <a:gd name="T29" fmla="*/ 206 h 221"/>
              <a:gd name="T30" fmla="*/ 267 w 511"/>
              <a:gd name="T31" fmla="*/ 193 h 221"/>
              <a:gd name="T32" fmla="*/ 259 w 511"/>
              <a:gd name="T33" fmla="*/ 199 h 221"/>
              <a:gd name="T34" fmla="*/ 416 w 511"/>
              <a:gd name="T35" fmla="*/ 92 h 221"/>
              <a:gd name="T36" fmla="*/ 402 w 511"/>
              <a:gd name="T37" fmla="*/ 86 h 221"/>
              <a:gd name="T38" fmla="*/ 402 w 511"/>
              <a:gd name="T39" fmla="*/ 123 h 221"/>
              <a:gd name="T40" fmla="*/ 397 w 511"/>
              <a:gd name="T41" fmla="*/ 184 h 221"/>
              <a:gd name="T42" fmla="*/ 373 w 511"/>
              <a:gd name="T43" fmla="*/ 152 h 221"/>
              <a:gd name="T44" fmla="*/ 511 w 511"/>
              <a:gd name="T45" fmla="*/ 124 h 221"/>
              <a:gd name="T46" fmla="*/ 511 w 511"/>
              <a:gd name="T47" fmla="*/ 111 h 221"/>
              <a:gd name="T48" fmla="*/ 503 w 511"/>
              <a:gd name="T49" fmla="*/ 117 h 221"/>
              <a:gd name="T50" fmla="*/ 487 w 511"/>
              <a:gd name="T51" fmla="*/ 105 h 221"/>
              <a:gd name="T52" fmla="*/ 450 w 511"/>
              <a:gd name="T53" fmla="*/ 98 h 221"/>
              <a:gd name="T54" fmla="*/ 443 w 511"/>
              <a:gd name="T55" fmla="*/ 87 h 221"/>
              <a:gd name="T56" fmla="*/ 366 w 511"/>
              <a:gd name="T57" fmla="*/ 169 h 221"/>
              <a:gd name="T58" fmla="*/ 365 w 511"/>
              <a:gd name="T59" fmla="*/ 205 h 221"/>
              <a:gd name="T60" fmla="*/ 343 w 511"/>
              <a:gd name="T61" fmla="*/ 203 h 221"/>
              <a:gd name="T62" fmla="*/ 343 w 511"/>
              <a:gd name="T63" fmla="*/ 156 h 221"/>
              <a:gd name="T64" fmla="*/ 318 w 511"/>
              <a:gd name="T65" fmla="*/ 133 h 221"/>
              <a:gd name="T66" fmla="*/ 294 w 511"/>
              <a:gd name="T67" fmla="*/ 133 h 221"/>
              <a:gd name="T68" fmla="*/ 332 w 511"/>
              <a:gd name="T69" fmla="*/ 98 h 221"/>
              <a:gd name="T70" fmla="*/ 271 w 511"/>
              <a:gd name="T71" fmla="*/ 103 h 221"/>
              <a:gd name="T72" fmla="*/ 249 w 511"/>
              <a:gd name="T73" fmla="*/ 94 h 221"/>
              <a:gd name="T74" fmla="*/ 286 w 511"/>
              <a:gd name="T75" fmla="*/ 132 h 221"/>
              <a:gd name="T76" fmla="*/ 261 w 511"/>
              <a:gd name="T77" fmla="*/ 119 h 221"/>
              <a:gd name="T78" fmla="*/ 311 w 511"/>
              <a:gd name="T79" fmla="*/ 215 h 221"/>
              <a:gd name="T80" fmla="*/ 272 w 511"/>
              <a:gd name="T81" fmla="*/ 203 h 221"/>
              <a:gd name="T82" fmla="*/ 280 w 511"/>
              <a:gd name="T83" fmla="*/ 184 h 221"/>
              <a:gd name="T84" fmla="*/ 309 w 511"/>
              <a:gd name="T85" fmla="*/ 203 h 221"/>
              <a:gd name="T86" fmla="*/ 296 w 511"/>
              <a:gd name="T87" fmla="*/ 201 h 221"/>
              <a:gd name="T88" fmla="*/ 318 w 511"/>
              <a:gd name="T89" fmla="*/ 215 h 221"/>
              <a:gd name="T90" fmla="*/ 208 w 511"/>
              <a:gd name="T91" fmla="*/ 215 h 221"/>
              <a:gd name="T92" fmla="*/ 174 w 511"/>
              <a:gd name="T93" fmla="*/ 153 h 221"/>
              <a:gd name="T94" fmla="*/ 342 w 511"/>
              <a:gd name="T95" fmla="*/ 130 h 221"/>
              <a:gd name="T96" fmla="*/ 370 w 511"/>
              <a:gd name="T97" fmla="*/ 90 h 221"/>
              <a:gd name="T98" fmla="*/ 374 w 511"/>
              <a:gd name="T99" fmla="*/ 98 h 221"/>
              <a:gd name="T100" fmla="*/ 354 w 511"/>
              <a:gd name="T101" fmla="*/ 122 h 221"/>
              <a:gd name="T102" fmla="*/ 342 w 511"/>
              <a:gd name="T103" fmla="*/ 130 h 221"/>
              <a:gd name="T104" fmla="*/ 352 w 511"/>
              <a:gd name="T105" fmla="*/ 103 h 221"/>
              <a:gd name="T106" fmla="*/ 351 w 511"/>
              <a:gd name="T107" fmla="*/ 13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1" h="221">
                <a:moveTo>
                  <a:pt x="188" y="44"/>
                </a:moveTo>
                <a:cubicBezTo>
                  <a:pt x="188" y="44"/>
                  <a:pt x="187" y="44"/>
                  <a:pt x="186" y="43"/>
                </a:cubicBezTo>
                <a:cubicBezTo>
                  <a:pt x="185" y="42"/>
                  <a:pt x="179" y="36"/>
                  <a:pt x="169" y="30"/>
                </a:cubicBezTo>
                <a:cubicBezTo>
                  <a:pt x="159" y="24"/>
                  <a:pt x="137" y="13"/>
                  <a:pt x="107" y="13"/>
                </a:cubicBezTo>
                <a:cubicBezTo>
                  <a:pt x="71" y="13"/>
                  <a:pt x="47" y="27"/>
                  <a:pt x="32" y="39"/>
                </a:cubicBezTo>
                <a:cubicBezTo>
                  <a:pt x="18" y="51"/>
                  <a:pt x="11" y="65"/>
                  <a:pt x="11" y="66"/>
                </a:cubicBezTo>
                <a:cubicBezTo>
                  <a:pt x="11" y="66"/>
                  <a:pt x="11" y="66"/>
                  <a:pt x="10" y="66"/>
                </a:cubicBezTo>
                <a:cubicBezTo>
                  <a:pt x="10" y="66"/>
                  <a:pt x="10" y="66"/>
                  <a:pt x="10" y="66"/>
                </a:cubicBezTo>
                <a:cubicBezTo>
                  <a:pt x="11" y="65"/>
                  <a:pt x="17" y="49"/>
                  <a:pt x="30" y="35"/>
                </a:cubicBezTo>
                <a:cubicBezTo>
                  <a:pt x="43" y="20"/>
                  <a:pt x="69" y="0"/>
                  <a:pt x="106" y="0"/>
                </a:cubicBezTo>
                <a:cubicBezTo>
                  <a:pt x="142" y="0"/>
                  <a:pt x="165" y="19"/>
                  <a:pt x="173" y="26"/>
                </a:cubicBezTo>
                <a:cubicBezTo>
                  <a:pt x="180" y="33"/>
                  <a:pt x="186" y="41"/>
                  <a:pt x="187" y="42"/>
                </a:cubicBezTo>
                <a:cubicBezTo>
                  <a:pt x="188" y="43"/>
                  <a:pt x="188" y="44"/>
                  <a:pt x="188" y="44"/>
                </a:cubicBezTo>
                <a:cubicBezTo>
                  <a:pt x="188" y="44"/>
                  <a:pt x="188" y="44"/>
                  <a:pt x="188" y="44"/>
                </a:cubicBezTo>
                <a:cubicBezTo>
                  <a:pt x="188" y="44"/>
                  <a:pt x="188" y="44"/>
                  <a:pt x="188" y="44"/>
                </a:cubicBezTo>
                <a:close/>
                <a:moveTo>
                  <a:pt x="1" y="101"/>
                </a:moveTo>
                <a:cubicBezTo>
                  <a:pt x="1" y="101"/>
                  <a:pt x="1" y="101"/>
                  <a:pt x="1" y="102"/>
                </a:cubicBezTo>
                <a:cubicBezTo>
                  <a:pt x="1" y="103"/>
                  <a:pt x="0" y="117"/>
                  <a:pt x="3" y="134"/>
                </a:cubicBezTo>
                <a:cubicBezTo>
                  <a:pt x="8" y="157"/>
                  <a:pt x="22" y="186"/>
                  <a:pt x="54" y="203"/>
                </a:cubicBezTo>
                <a:cubicBezTo>
                  <a:pt x="87" y="221"/>
                  <a:pt x="120" y="216"/>
                  <a:pt x="139" y="208"/>
                </a:cubicBezTo>
                <a:cubicBezTo>
                  <a:pt x="153" y="202"/>
                  <a:pt x="157" y="198"/>
                  <a:pt x="159" y="196"/>
                </a:cubicBezTo>
                <a:cubicBezTo>
                  <a:pt x="160" y="196"/>
                  <a:pt x="161" y="195"/>
                  <a:pt x="161" y="195"/>
                </a:cubicBezTo>
                <a:cubicBezTo>
                  <a:pt x="162" y="194"/>
                  <a:pt x="162" y="194"/>
                  <a:pt x="162" y="194"/>
                </a:cubicBezTo>
                <a:cubicBezTo>
                  <a:pt x="162" y="194"/>
                  <a:pt x="162" y="194"/>
                  <a:pt x="162" y="194"/>
                </a:cubicBezTo>
                <a:cubicBezTo>
                  <a:pt x="162" y="194"/>
                  <a:pt x="162" y="194"/>
                  <a:pt x="161" y="194"/>
                </a:cubicBezTo>
                <a:cubicBezTo>
                  <a:pt x="160" y="195"/>
                  <a:pt x="146" y="201"/>
                  <a:pt x="129" y="203"/>
                </a:cubicBezTo>
                <a:cubicBezTo>
                  <a:pt x="111" y="205"/>
                  <a:pt x="87" y="204"/>
                  <a:pt x="62" y="191"/>
                </a:cubicBezTo>
                <a:cubicBezTo>
                  <a:pt x="36" y="178"/>
                  <a:pt x="19" y="158"/>
                  <a:pt x="10" y="139"/>
                </a:cubicBezTo>
                <a:cubicBezTo>
                  <a:pt x="1" y="120"/>
                  <a:pt x="2" y="103"/>
                  <a:pt x="2" y="102"/>
                </a:cubicBezTo>
                <a:cubicBezTo>
                  <a:pt x="2" y="101"/>
                  <a:pt x="2" y="101"/>
                  <a:pt x="2" y="101"/>
                </a:cubicBezTo>
                <a:cubicBezTo>
                  <a:pt x="2" y="101"/>
                  <a:pt x="2" y="101"/>
                  <a:pt x="2" y="101"/>
                </a:cubicBezTo>
                <a:cubicBezTo>
                  <a:pt x="2" y="101"/>
                  <a:pt x="1" y="101"/>
                  <a:pt x="1" y="101"/>
                </a:cubicBezTo>
                <a:close/>
                <a:moveTo>
                  <a:pt x="108" y="133"/>
                </a:moveTo>
                <a:cubicBezTo>
                  <a:pt x="108" y="108"/>
                  <a:pt x="108" y="108"/>
                  <a:pt x="108" y="108"/>
                </a:cubicBezTo>
                <a:cubicBezTo>
                  <a:pt x="91" y="70"/>
                  <a:pt x="91" y="70"/>
                  <a:pt x="91" y="70"/>
                </a:cubicBezTo>
                <a:cubicBezTo>
                  <a:pt x="105" y="70"/>
                  <a:pt x="105" y="70"/>
                  <a:pt x="105" y="70"/>
                </a:cubicBezTo>
                <a:cubicBezTo>
                  <a:pt x="116" y="95"/>
                  <a:pt x="116" y="95"/>
                  <a:pt x="116" y="95"/>
                </a:cubicBezTo>
                <a:cubicBezTo>
                  <a:pt x="127" y="70"/>
                  <a:pt x="127" y="70"/>
                  <a:pt x="127" y="70"/>
                </a:cubicBezTo>
                <a:cubicBezTo>
                  <a:pt x="140" y="70"/>
                  <a:pt x="140" y="70"/>
                  <a:pt x="140" y="70"/>
                </a:cubicBezTo>
                <a:cubicBezTo>
                  <a:pt x="123" y="108"/>
                  <a:pt x="123" y="108"/>
                  <a:pt x="123" y="108"/>
                </a:cubicBezTo>
                <a:cubicBezTo>
                  <a:pt x="123" y="133"/>
                  <a:pt x="123" y="133"/>
                  <a:pt x="123" y="133"/>
                </a:cubicBezTo>
                <a:lnTo>
                  <a:pt x="108" y="133"/>
                </a:lnTo>
                <a:close/>
                <a:moveTo>
                  <a:pt x="241" y="133"/>
                </a:moveTo>
                <a:cubicBezTo>
                  <a:pt x="208" y="133"/>
                  <a:pt x="208" y="133"/>
                  <a:pt x="208" y="133"/>
                </a:cubicBezTo>
                <a:cubicBezTo>
                  <a:pt x="208" y="70"/>
                  <a:pt x="208" y="70"/>
                  <a:pt x="208" y="70"/>
                </a:cubicBezTo>
                <a:cubicBezTo>
                  <a:pt x="222" y="70"/>
                  <a:pt x="222" y="70"/>
                  <a:pt x="222" y="70"/>
                </a:cubicBezTo>
                <a:cubicBezTo>
                  <a:pt x="222" y="121"/>
                  <a:pt x="222" y="121"/>
                  <a:pt x="222" y="121"/>
                </a:cubicBezTo>
                <a:cubicBezTo>
                  <a:pt x="241" y="121"/>
                  <a:pt x="241" y="121"/>
                  <a:pt x="241" y="121"/>
                </a:cubicBezTo>
                <a:lnTo>
                  <a:pt x="241" y="133"/>
                </a:lnTo>
                <a:close/>
                <a:moveTo>
                  <a:pt x="73" y="70"/>
                </a:moveTo>
                <a:cubicBezTo>
                  <a:pt x="86" y="70"/>
                  <a:pt x="86" y="70"/>
                  <a:pt x="86" y="70"/>
                </a:cubicBezTo>
                <a:cubicBezTo>
                  <a:pt x="86" y="133"/>
                  <a:pt x="86" y="133"/>
                  <a:pt x="86" y="133"/>
                </a:cubicBezTo>
                <a:cubicBezTo>
                  <a:pt x="73" y="133"/>
                  <a:pt x="73" y="133"/>
                  <a:pt x="73" y="133"/>
                </a:cubicBezTo>
                <a:cubicBezTo>
                  <a:pt x="73" y="133"/>
                  <a:pt x="73" y="133"/>
                  <a:pt x="73" y="133"/>
                </a:cubicBezTo>
                <a:cubicBezTo>
                  <a:pt x="73" y="131"/>
                  <a:pt x="57" y="104"/>
                  <a:pt x="53" y="96"/>
                </a:cubicBezTo>
                <a:cubicBezTo>
                  <a:pt x="53" y="133"/>
                  <a:pt x="53" y="133"/>
                  <a:pt x="53" y="133"/>
                </a:cubicBezTo>
                <a:cubicBezTo>
                  <a:pt x="40" y="133"/>
                  <a:pt x="40" y="133"/>
                  <a:pt x="40" y="133"/>
                </a:cubicBezTo>
                <a:cubicBezTo>
                  <a:pt x="40" y="70"/>
                  <a:pt x="40" y="70"/>
                  <a:pt x="40" y="70"/>
                </a:cubicBezTo>
                <a:cubicBezTo>
                  <a:pt x="54" y="70"/>
                  <a:pt x="54" y="70"/>
                  <a:pt x="54" y="70"/>
                </a:cubicBezTo>
                <a:cubicBezTo>
                  <a:pt x="54" y="70"/>
                  <a:pt x="54" y="70"/>
                  <a:pt x="54" y="70"/>
                </a:cubicBezTo>
                <a:cubicBezTo>
                  <a:pt x="55" y="71"/>
                  <a:pt x="69" y="97"/>
                  <a:pt x="73" y="106"/>
                </a:cubicBezTo>
                <a:lnTo>
                  <a:pt x="73" y="70"/>
                </a:lnTo>
                <a:close/>
                <a:moveTo>
                  <a:pt x="166" y="134"/>
                </a:moveTo>
                <a:cubicBezTo>
                  <a:pt x="152" y="134"/>
                  <a:pt x="144" y="126"/>
                  <a:pt x="144" y="111"/>
                </a:cubicBezTo>
                <a:cubicBezTo>
                  <a:pt x="144" y="70"/>
                  <a:pt x="144" y="70"/>
                  <a:pt x="144" y="70"/>
                </a:cubicBezTo>
                <a:cubicBezTo>
                  <a:pt x="158" y="70"/>
                  <a:pt x="158" y="70"/>
                  <a:pt x="158" y="70"/>
                </a:cubicBezTo>
                <a:cubicBezTo>
                  <a:pt x="158" y="110"/>
                  <a:pt x="158" y="110"/>
                  <a:pt x="158" y="110"/>
                </a:cubicBezTo>
                <a:cubicBezTo>
                  <a:pt x="158" y="119"/>
                  <a:pt x="161" y="122"/>
                  <a:pt x="167" y="122"/>
                </a:cubicBezTo>
                <a:cubicBezTo>
                  <a:pt x="172" y="122"/>
                  <a:pt x="175" y="118"/>
                  <a:pt x="175" y="110"/>
                </a:cubicBezTo>
                <a:cubicBezTo>
                  <a:pt x="175" y="70"/>
                  <a:pt x="175" y="70"/>
                  <a:pt x="175" y="70"/>
                </a:cubicBezTo>
                <a:cubicBezTo>
                  <a:pt x="188" y="70"/>
                  <a:pt x="188" y="70"/>
                  <a:pt x="188" y="70"/>
                </a:cubicBezTo>
                <a:cubicBezTo>
                  <a:pt x="188" y="111"/>
                  <a:pt x="188" y="111"/>
                  <a:pt x="188" y="111"/>
                </a:cubicBezTo>
                <a:cubicBezTo>
                  <a:pt x="188" y="126"/>
                  <a:pt x="181" y="134"/>
                  <a:pt x="166" y="134"/>
                </a:cubicBezTo>
                <a:close/>
                <a:moveTo>
                  <a:pt x="259" y="199"/>
                </a:moveTo>
                <a:cubicBezTo>
                  <a:pt x="267" y="206"/>
                  <a:pt x="267" y="206"/>
                  <a:pt x="267" y="206"/>
                </a:cubicBezTo>
                <a:cubicBezTo>
                  <a:pt x="267" y="206"/>
                  <a:pt x="267" y="206"/>
                  <a:pt x="267" y="206"/>
                </a:cubicBezTo>
                <a:cubicBezTo>
                  <a:pt x="263" y="213"/>
                  <a:pt x="257" y="216"/>
                  <a:pt x="249" y="216"/>
                </a:cubicBezTo>
                <a:cubicBezTo>
                  <a:pt x="236" y="216"/>
                  <a:pt x="229" y="207"/>
                  <a:pt x="229" y="192"/>
                </a:cubicBezTo>
                <a:cubicBezTo>
                  <a:pt x="229" y="174"/>
                  <a:pt x="239" y="168"/>
                  <a:pt x="249" y="168"/>
                </a:cubicBezTo>
                <a:cubicBezTo>
                  <a:pt x="261" y="168"/>
                  <a:pt x="267" y="177"/>
                  <a:pt x="267" y="193"/>
                </a:cubicBezTo>
                <a:cubicBezTo>
                  <a:pt x="267" y="196"/>
                  <a:pt x="267" y="196"/>
                  <a:pt x="267" y="196"/>
                </a:cubicBezTo>
                <a:cubicBezTo>
                  <a:pt x="242" y="196"/>
                  <a:pt x="242" y="196"/>
                  <a:pt x="242" y="196"/>
                </a:cubicBezTo>
                <a:cubicBezTo>
                  <a:pt x="243" y="202"/>
                  <a:pt x="245" y="205"/>
                  <a:pt x="250" y="205"/>
                </a:cubicBezTo>
                <a:cubicBezTo>
                  <a:pt x="254" y="205"/>
                  <a:pt x="257" y="202"/>
                  <a:pt x="259" y="200"/>
                </a:cubicBezTo>
                <a:lnTo>
                  <a:pt x="259" y="199"/>
                </a:lnTo>
                <a:close/>
                <a:moveTo>
                  <a:pt x="242" y="187"/>
                </a:moveTo>
                <a:cubicBezTo>
                  <a:pt x="255" y="187"/>
                  <a:pt x="255" y="187"/>
                  <a:pt x="255" y="187"/>
                </a:cubicBezTo>
                <a:cubicBezTo>
                  <a:pt x="254" y="179"/>
                  <a:pt x="250" y="179"/>
                  <a:pt x="249" y="179"/>
                </a:cubicBezTo>
                <a:cubicBezTo>
                  <a:pt x="245" y="179"/>
                  <a:pt x="243" y="182"/>
                  <a:pt x="242" y="187"/>
                </a:cubicBezTo>
                <a:close/>
                <a:moveTo>
                  <a:pt x="416" y="92"/>
                </a:moveTo>
                <a:cubicBezTo>
                  <a:pt x="420" y="96"/>
                  <a:pt x="422" y="102"/>
                  <a:pt x="422" y="110"/>
                </a:cubicBezTo>
                <a:cubicBezTo>
                  <a:pt x="422" y="128"/>
                  <a:pt x="412" y="134"/>
                  <a:pt x="402" y="134"/>
                </a:cubicBezTo>
                <a:cubicBezTo>
                  <a:pt x="392" y="134"/>
                  <a:pt x="382" y="128"/>
                  <a:pt x="382" y="110"/>
                </a:cubicBezTo>
                <a:cubicBezTo>
                  <a:pt x="382" y="102"/>
                  <a:pt x="384" y="96"/>
                  <a:pt x="388" y="92"/>
                </a:cubicBezTo>
                <a:cubicBezTo>
                  <a:pt x="392" y="88"/>
                  <a:pt x="396" y="86"/>
                  <a:pt x="402" y="86"/>
                </a:cubicBezTo>
                <a:cubicBezTo>
                  <a:pt x="408" y="86"/>
                  <a:pt x="413" y="88"/>
                  <a:pt x="416" y="92"/>
                </a:cubicBezTo>
                <a:close/>
                <a:moveTo>
                  <a:pt x="409" y="110"/>
                </a:moveTo>
                <a:cubicBezTo>
                  <a:pt x="409" y="99"/>
                  <a:pt x="405" y="97"/>
                  <a:pt x="402" y="97"/>
                </a:cubicBezTo>
                <a:cubicBezTo>
                  <a:pt x="398" y="97"/>
                  <a:pt x="396" y="101"/>
                  <a:pt x="396" y="110"/>
                </a:cubicBezTo>
                <a:cubicBezTo>
                  <a:pt x="396" y="122"/>
                  <a:pt x="399" y="123"/>
                  <a:pt x="402" y="123"/>
                </a:cubicBezTo>
                <a:cubicBezTo>
                  <a:pt x="407" y="123"/>
                  <a:pt x="409" y="119"/>
                  <a:pt x="409" y="110"/>
                </a:cubicBezTo>
                <a:close/>
                <a:moveTo>
                  <a:pt x="410" y="180"/>
                </a:moveTo>
                <a:cubicBezTo>
                  <a:pt x="410" y="215"/>
                  <a:pt x="410" y="215"/>
                  <a:pt x="410" y="215"/>
                </a:cubicBezTo>
                <a:cubicBezTo>
                  <a:pt x="397" y="215"/>
                  <a:pt x="397" y="215"/>
                  <a:pt x="397" y="215"/>
                </a:cubicBezTo>
                <a:cubicBezTo>
                  <a:pt x="397" y="184"/>
                  <a:pt x="397" y="184"/>
                  <a:pt x="397" y="184"/>
                </a:cubicBezTo>
                <a:cubicBezTo>
                  <a:pt x="397" y="180"/>
                  <a:pt x="395" y="180"/>
                  <a:pt x="393" y="180"/>
                </a:cubicBezTo>
                <a:cubicBezTo>
                  <a:pt x="391" y="180"/>
                  <a:pt x="389" y="181"/>
                  <a:pt x="386" y="183"/>
                </a:cubicBezTo>
                <a:cubicBezTo>
                  <a:pt x="386" y="215"/>
                  <a:pt x="386" y="215"/>
                  <a:pt x="386" y="215"/>
                </a:cubicBezTo>
                <a:cubicBezTo>
                  <a:pt x="373" y="215"/>
                  <a:pt x="373" y="215"/>
                  <a:pt x="373" y="215"/>
                </a:cubicBezTo>
                <a:cubicBezTo>
                  <a:pt x="373" y="152"/>
                  <a:pt x="373" y="152"/>
                  <a:pt x="373" y="152"/>
                </a:cubicBezTo>
                <a:cubicBezTo>
                  <a:pt x="386" y="150"/>
                  <a:pt x="386" y="150"/>
                  <a:pt x="386" y="150"/>
                </a:cubicBezTo>
                <a:cubicBezTo>
                  <a:pt x="386" y="174"/>
                  <a:pt x="386" y="174"/>
                  <a:pt x="386" y="174"/>
                </a:cubicBezTo>
                <a:cubicBezTo>
                  <a:pt x="389" y="171"/>
                  <a:pt x="393" y="168"/>
                  <a:pt x="399" y="168"/>
                </a:cubicBezTo>
                <a:cubicBezTo>
                  <a:pt x="406" y="168"/>
                  <a:pt x="410" y="172"/>
                  <a:pt x="410" y="180"/>
                </a:cubicBezTo>
                <a:close/>
                <a:moveTo>
                  <a:pt x="511" y="124"/>
                </a:moveTo>
                <a:cubicBezTo>
                  <a:pt x="511" y="124"/>
                  <a:pt x="511" y="124"/>
                  <a:pt x="511" y="124"/>
                </a:cubicBezTo>
                <a:cubicBezTo>
                  <a:pt x="507" y="131"/>
                  <a:pt x="501" y="134"/>
                  <a:pt x="493" y="134"/>
                </a:cubicBezTo>
                <a:cubicBezTo>
                  <a:pt x="480" y="134"/>
                  <a:pt x="473" y="125"/>
                  <a:pt x="473" y="110"/>
                </a:cubicBezTo>
                <a:cubicBezTo>
                  <a:pt x="473" y="92"/>
                  <a:pt x="484" y="86"/>
                  <a:pt x="493" y="86"/>
                </a:cubicBezTo>
                <a:cubicBezTo>
                  <a:pt x="505" y="86"/>
                  <a:pt x="511" y="95"/>
                  <a:pt x="511" y="111"/>
                </a:cubicBezTo>
                <a:cubicBezTo>
                  <a:pt x="511" y="114"/>
                  <a:pt x="511" y="114"/>
                  <a:pt x="511" y="114"/>
                </a:cubicBezTo>
                <a:cubicBezTo>
                  <a:pt x="486" y="114"/>
                  <a:pt x="486" y="114"/>
                  <a:pt x="486" y="114"/>
                </a:cubicBezTo>
                <a:cubicBezTo>
                  <a:pt x="487" y="120"/>
                  <a:pt x="489" y="123"/>
                  <a:pt x="494" y="123"/>
                </a:cubicBezTo>
                <a:cubicBezTo>
                  <a:pt x="498" y="123"/>
                  <a:pt x="501" y="120"/>
                  <a:pt x="503" y="118"/>
                </a:cubicBezTo>
                <a:cubicBezTo>
                  <a:pt x="503" y="117"/>
                  <a:pt x="503" y="117"/>
                  <a:pt x="503" y="117"/>
                </a:cubicBezTo>
                <a:lnTo>
                  <a:pt x="511" y="124"/>
                </a:lnTo>
                <a:close/>
                <a:moveTo>
                  <a:pt x="487" y="105"/>
                </a:moveTo>
                <a:cubicBezTo>
                  <a:pt x="499" y="105"/>
                  <a:pt x="499" y="105"/>
                  <a:pt x="499" y="105"/>
                </a:cubicBezTo>
                <a:cubicBezTo>
                  <a:pt x="498" y="97"/>
                  <a:pt x="494" y="97"/>
                  <a:pt x="493" y="97"/>
                </a:cubicBezTo>
                <a:cubicBezTo>
                  <a:pt x="489" y="97"/>
                  <a:pt x="487" y="100"/>
                  <a:pt x="487" y="105"/>
                </a:cubicBezTo>
                <a:close/>
                <a:moveTo>
                  <a:pt x="467" y="98"/>
                </a:moveTo>
                <a:cubicBezTo>
                  <a:pt x="467" y="133"/>
                  <a:pt x="467" y="133"/>
                  <a:pt x="467" y="133"/>
                </a:cubicBezTo>
                <a:cubicBezTo>
                  <a:pt x="453" y="133"/>
                  <a:pt x="453" y="133"/>
                  <a:pt x="453" y="133"/>
                </a:cubicBezTo>
                <a:cubicBezTo>
                  <a:pt x="453" y="102"/>
                  <a:pt x="453" y="102"/>
                  <a:pt x="453" y="102"/>
                </a:cubicBezTo>
                <a:cubicBezTo>
                  <a:pt x="453" y="98"/>
                  <a:pt x="452" y="98"/>
                  <a:pt x="450" y="98"/>
                </a:cubicBezTo>
                <a:cubicBezTo>
                  <a:pt x="448" y="98"/>
                  <a:pt x="445" y="99"/>
                  <a:pt x="443" y="102"/>
                </a:cubicBezTo>
                <a:cubicBezTo>
                  <a:pt x="443" y="133"/>
                  <a:pt x="443" y="133"/>
                  <a:pt x="443" y="133"/>
                </a:cubicBezTo>
                <a:cubicBezTo>
                  <a:pt x="429" y="133"/>
                  <a:pt x="429" y="133"/>
                  <a:pt x="429" y="133"/>
                </a:cubicBezTo>
                <a:cubicBezTo>
                  <a:pt x="429" y="87"/>
                  <a:pt x="429" y="87"/>
                  <a:pt x="429" y="87"/>
                </a:cubicBezTo>
                <a:cubicBezTo>
                  <a:pt x="443" y="87"/>
                  <a:pt x="443" y="87"/>
                  <a:pt x="443" y="87"/>
                </a:cubicBezTo>
                <a:cubicBezTo>
                  <a:pt x="443" y="92"/>
                  <a:pt x="443" y="92"/>
                  <a:pt x="443" y="92"/>
                </a:cubicBezTo>
                <a:cubicBezTo>
                  <a:pt x="445" y="89"/>
                  <a:pt x="450" y="86"/>
                  <a:pt x="455" y="86"/>
                </a:cubicBezTo>
                <a:cubicBezTo>
                  <a:pt x="463" y="86"/>
                  <a:pt x="467" y="90"/>
                  <a:pt x="467" y="98"/>
                </a:cubicBezTo>
                <a:close/>
                <a:moveTo>
                  <a:pt x="357" y="169"/>
                </a:moveTo>
                <a:cubicBezTo>
                  <a:pt x="366" y="169"/>
                  <a:pt x="366" y="169"/>
                  <a:pt x="366" y="169"/>
                </a:cubicBezTo>
                <a:cubicBezTo>
                  <a:pt x="366" y="179"/>
                  <a:pt x="366" y="179"/>
                  <a:pt x="366" y="179"/>
                </a:cubicBezTo>
                <a:cubicBezTo>
                  <a:pt x="357" y="179"/>
                  <a:pt x="357" y="179"/>
                  <a:pt x="357" y="179"/>
                </a:cubicBezTo>
                <a:cubicBezTo>
                  <a:pt x="357" y="200"/>
                  <a:pt x="357" y="200"/>
                  <a:pt x="357" y="200"/>
                </a:cubicBezTo>
                <a:cubicBezTo>
                  <a:pt x="357" y="204"/>
                  <a:pt x="358" y="205"/>
                  <a:pt x="361" y="205"/>
                </a:cubicBezTo>
                <a:cubicBezTo>
                  <a:pt x="363" y="205"/>
                  <a:pt x="364" y="205"/>
                  <a:pt x="365" y="205"/>
                </a:cubicBezTo>
                <a:cubicBezTo>
                  <a:pt x="366" y="204"/>
                  <a:pt x="366" y="204"/>
                  <a:pt x="366" y="204"/>
                </a:cubicBezTo>
                <a:cubicBezTo>
                  <a:pt x="366" y="215"/>
                  <a:pt x="366" y="215"/>
                  <a:pt x="366" y="215"/>
                </a:cubicBezTo>
                <a:cubicBezTo>
                  <a:pt x="365" y="215"/>
                  <a:pt x="365" y="215"/>
                  <a:pt x="365" y="215"/>
                </a:cubicBezTo>
                <a:cubicBezTo>
                  <a:pt x="364" y="215"/>
                  <a:pt x="360" y="215"/>
                  <a:pt x="357" y="215"/>
                </a:cubicBezTo>
                <a:cubicBezTo>
                  <a:pt x="347" y="215"/>
                  <a:pt x="343" y="212"/>
                  <a:pt x="343" y="203"/>
                </a:cubicBezTo>
                <a:cubicBezTo>
                  <a:pt x="343" y="179"/>
                  <a:pt x="343" y="179"/>
                  <a:pt x="343" y="179"/>
                </a:cubicBezTo>
                <a:cubicBezTo>
                  <a:pt x="337" y="179"/>
                  <a:pt x="337" y="179"/>
                  <a:pt x="337" y="179"/>
                </a:cubicBezTo>
                <a:cubicBezTo>
                  <a:pt x="337" y="169"/>
                  <a:pt x="337" y="169"/>
                  <a:pt x="337" y="169"/>
                </a:cubicBezTo>
                <a:cubicBezTo>
                  <a:pt x="343" y="169"/>
                  <a:pt x="343" y="169"/>
                  <a:pt x="343" y="169"/>
                </a:cubicBezTo>
                <a:cubicBezTo>
                  <a:pt x="343" y="156"/>
                  <a:pt x="343" y="156"/>
                  <a:pt x="343" y="156"/>
                </a:cubicBezTo>
                <a:cubicBezTo>
                  <a:pt x="357" y="154"/>
                  <a:pt x="357" y="154"/>
                  <a:pt x="357" y="154"/>
                </a:cubicBezTo>
                <a:lnTo>
                  <a:pt x="357" y="169"/>
                </a:lnTo>
                <a:close/>
                <a:moveTo>
                  <a:pt x="332" y="98"/>
                </a:moveTo>
                <a:cubicBezTo>
                  <a:pt x="332" y="133"/>
                  <a:pt x="332" y="133"/>
                  <a:pt x="332" y="133"/>
                </a:cubicBezTo>
                <a:cubicBezTo>
                  <a:pt x="318" y="133"/>
                  <a:pt x="318" y="133"/>
                  <a:pt x="318" y="133"/>
                </a:cubicBezTo>
                <a:cubicBezTo>
                  <a:pt x="318" y="102"/>
                  <a:pt x="318" y="102"/>
                  <a:pt x="318" y="102"/>
                </a:cubicBezTo>
                <a:cubicBezTo>
                  <a:pt x="318" y="98"/>
                  <a:pt x="316" y="98"/>
                  <a:pt x="315" y="98"/>
                </a:cubicBezTo>
                <a:cubicBezTo>
                  <a:pt x="313" y="98"/>
                  <a:pt x="310" y="99"/>
                  <a:pt x="307" y="102"/>
                </a:cubicBezTo>
                <a:cubicBezTo>
                  <a:pt x="307" y="133"/>
                  <a:pt x="307" y="133"/>
                  <a:pt x="307" y="133"/>
                </a:cubicBezTo>
                <a:cubicBezTo>
                  <a:pt x="294" y="133"/>
                  <a:pt x="294" y="133"/>
                  <a:pt x="294" y="133"/>
                </a:cubicBezTo>
                <a:cubicBezTo>
                  <a:pt x="294" y="87"/>
                  <a:pt x="294" y="87"/>
                  <a:pt x="294" y="87"/>
                </a:cubicBezTo>
                <a:cubicBezTo>
                  <a:pt x="307" y="87"/>
                  <a:pt x="307" y="87"/>
                  <a:pt x="307" y="87"/>
                </a:cubicBezTo>
                <a:cubicBezTo>
                  <a:pt x="307" y="92"/>
                  <a:pt x="307" y="92"/>
                  <a:pt x="307" y="92"/>
                </a:cubicBezTo>
                <a:cubicBezTo>
                  <a:pt x="310" y="89"/>
                  <a:pt x="315" y="86"/>
                  <a:pt x="320" y="86"/>
                </a:cubicBezTo>
                <a:cubicBezTo>
                  <a:pt x="328" y="86"/>
                  <a:pt x="332" y="90"/>
                  <a:pt x="332" y="98"/>
                </a:cubicBezTo>
                <a:close/>
                <a:moveTo>
                  <a:pt x="272" y="132"/>
                </a:moveTo>
                <a:cubicBezTo>
                  <a:pt x="272" y="131"/>
                  <a:pt x="271" y="130"/>
                  <a:pt x="271" y="128"/>
                </a:cubicBezTo>
                <a:cubicBezTo>
                  <a:pt x="268" y="132"/>
                  <a:pt x="264" y="133"/>
                  <a:pt x="259" y="133"/>
                </a:cubicBezTo>
                <a:cubicBezTo>
                  <a:pt x="251" y="133"/>
                  <a:pt x="247" y="129"/>
                  <a:pt x="247" y="121"/>
                </a:cubicBezTo>
                <a:cubicBezTo>
                  <a:pt x="247" y="112"/>
                  <a:pt x="255" y="106"/>
                  <a:pt x="271" y="103"/>
                </a:cubicBezTo>
                <a:cubicBezTo>
                  <a:pt x="271" y="102"/>
                  <a:pt x="271" y="102"/>
                  <a:pt x="271" y="102"/>
                </a:cubicBezTo>
                <a:cubicBezTo>
                  <a:pt x="271" y="98"/>
                  <a:pt x="270" y="97"/>
                  <a:pt x="267" y="97"/>
                </a:cubicBezTo>
                <a:cubicBezTo>
                  <a:pt x="263" y="97"/>
                  <a:pt x="258" y="100"/>
                  <a:pt x="256" y="102"/>
                </a:cubicBezTo>
                <a:cubicBezTo>
                  <a:pt x="255" y="102"/>
                  <a:pt x="255" y="102"/>
                  <a:pt x="255" y="102"/>
                </a:cubicBezTo>
                <a:cubicBezTo>
                  <a:pt x="249" y="94"/>
                  <a:pt x="249" y="94"/>
                  <a:pt x="249" y="94"/>
                </a:cubicBezTo>
                <a:cubicBezTo>
                  <a:pt x="249" y="93"/>
                  <a:pt x="249" y="93"/>
                  <a:pt x="249" y="93"/>
                </a:cubicBezTo>
                <a:cubicBezTo>
                  <a:pt x="255" y="89"/>
                  <a:pt x="262" y="86"/>
                  <a:pt x="270" y="86"/>
                </a:cubicBezTo>
                <a:cubicBezTo>
                  <a:pt x="280" y="86"/>
                  <a:pt x="285" y="91"/>
                  <a:pt x="285" y="102"/>
                </a:cubicBezTo>
                <a:cubicBezTo>
                  <a:pt x="285" y="121"/>
                  <a:pt x="285" y="121"/>
                  <a:pt x="285" y="121"/>
                </a:cubicBezTo>
                <a:cubicBezTo>
                  <a:pt x="285" y="127"/>
                  <a:pt x="285" y="130"/>
                  <a:pt x="286" y="132"/>
                </a:cubicBezTo>
                <a:cubicBezTo>
                  <a:pt x="286" y="133"/>
                  <a:pt x="286" y="133"/>
                  <a:pt x="286" y="133"/>
                </a:cubicBezTo>
                <a:cubicBezTo>
                  <a:pt x="272" y="133"/>
                  <a:pt x="272" y="133"/>
                  <a:pt x="272" y="133"/>
                </a:cubicBezTo>
                <a:lnTo>
                  <a:pt x="272" y="132"/>
                </a:lnTo>
                <a:close/>
                <a:moveTo>
                  <a:pt x="271" y="111"/>
                </a:moveTo>
                <a:cubicBezTo>
                  <a:pt x="262" y="113"/>
                  <a:pt x="261" y="116"/>
                  <a:pt x="261" y="119"/>
                </a:cubicBezTo>
                <a:cubicBezTo>
                  <a:pt x="261" y="121"/>
                  <a:pt x="262" y="123"/>
                  <a:pt x="264" y="123"/>
                </a:cubicBezTo>
                <a:cubicBezTo>
                  <a:pt x="267" y="123"/>
                  <a:pt x="269" y="122"/>
                  <a:pt x="271" y="120"/>
                </a:cubicBezTo>
                <a:lnTo>
                  <a:pt x="271" y="111"/>
                </a:lnTo>
                <a:close/>
                <a:moveTo>
                  <a:pt x="310" y="214"/>
                </a:moveTo>
                <a:cubicBezTo>
                  <a:pt x="311" y="215"/>
                  <a:pt x="311" y="215"/>
                  <a:pt x="311" y="215"/>
                </a:cubicBezTo>
                <a:cubicBezTo>
                  <a:pt x="297" y="215"/>
                  <a:pt x="297" y="215"/>
                  <a:pt x="297" y="215"/>
                </a:cubicBezTo>
                <a:cubicBezTo>
                  <a:pt x="297" y="214"/>
                  <a:pt x="297" y="214"/>
                  <a:pt x="297" y="214"/>
                </a:cubicBezTo>
                <a:cubicBezTo>
                  <a:pt x="296" y="213"/>
                  <a:pt x="296" y="212"/>
                  <a:pt x="296" y="210"/>
                </a:cubicBezTo>
                <a:cubicBezTo>
                  <a:pt x="293" y="214"/>
                  <a:pt x="289" y="215"/>
                  <a:pt x="283" y="215"/>
                </a:cubicBezTo>
                <a:cubicBezTo>
                  <a:pt x="276" y="215"/>
                  <a:pt x="272" y="211"/>
                  <a:pt x="272" y="203"/>
                </a:cubicBezTo>
                <a:cubicBezTo>
                  <a:pt x="272" y="194"/>
                  <a:pt x="280" y="188"/>
                  <a:pt x="296" y="185"/>
                </a:cubicBezTo>
                <a:cubicBezTo>
                  <a:pt x="296" y="183"/>
                  <a:pt x="296" y="183"/>
                  <a:pt x="296" y="183"/>
                </a:cubicBezTo>
                <a:cubicBezTo>
                  <a:pt x="296" y="180"/>
                  <a:pt x="295" y="179"/>
                  <a:pt x="292" y="179"/>
                </a:cubicBezTo>
                <a:cubicBezTo>
                  <a:pt x="287" y="179"/>
                  <a:pt x="283" y="182"/>
                  <a:pt x="280" y="184"/>
                </a:cubicBezTo>
                <a:cubicBezTo>
                  <a:pt x="280" y="184"/>
                  <a:pt x="280" y="184"/>
                  <a:pt x="280" y="184"/>
                </a:cubicBezTo>
                <a:cubicBezTo>
                  <a:pt x="273" y="176"/>
                  <a:pt x="273" y="176"/>
                  <a:pt x="273" y="176"/>
                </a:cubicBezTo>
                <a:cubicBezTo>
                  <a:pt x="274" y="175"/>
                  <a:pt x="274" y="175"/>
                  <a:pt x="274" y="175"/>
                </a:cubicBezTo>
                <a:cubicBezTo>
                  <a:pt x="279" y="171"/>
                  <a:pt x="286" y="168"/>
                  <a:pt x="294" y="168"/>
                </a:cubicBezTo>
                <a:cubicBezTo>
                  <a:pt x="305" y="168"/>
                  <a:pt x="309" y="173"/>
                  <a:pt x="309" y="183"/>
                </a:cubicBezTo>
                <a:cubicBezTo>
                  <a:pt x="309" y="203"/>
                  <a:pt x="309" y="203"/>
                  <a:pt x="309" y="203"/>
                </a:cubicBezTo>
                <a:cubicBezTo>
                  <a:pt x="309" y="209"/>
                  <a:pt x="310" y="212"/>
                  <a:pt x="310" y="214"/>
                </a:cubicBezTo>
                <a:close/>
                <a:moveTo>
                  <a:pt x="296" y="193"/>
                </a:moveTo>
                <a:cubicBezTo>
                  <a:pt x="286" y="195"/>
                  <a:pt x="285" y="198"/>
                  <a:pt x="285" y="201"/>
                </a:cubicBezTo>
                <a:cubicBezTo>
                  <a:pt x="285" y="203"/>
                  <a:pt x="286" y="205"/>
                  <a:pt x="289" y="205"/>
                </a:cubicBezTo>
                <a:cubicBezTo>
                  <a:pt x="291" y="205"/>
                  <a:pt x="294" y="204"/>
                  <a:pt x="296" y="201"/>
                </a:cubicBezTo>
                <a:lnTo>
                  <a:pt x="296" y="193"/>
                </a:lnTo>
                <a:close/>
                <a:moveTo>
                  <a:pt x="318" y="159"/>
                </a:moveTo>
                <a:cubicBezTo>
                  <a:pt x="332" y="157"/>
                  <a:pt x="332" y="157"/>
                  <a:pt x="332" y="157"/>
                </a:cubicBezTo>
                <a:cubicBezTo>
                  <a:pt x="332" y="215"/>
                  <a:pt x="332" y="215"/>
                  <a:pt x="332" y="215"/>
                </a:cubicBezTo>
                <a:cubicBezTo>
                  <a:pt x="318" y="215"/>
                  <a:pt x="318" y="215"/>
                  <a:pt x="318" y="215"/>
                </a:cubicBezTo>
                <a:lnTo>
                  <a:pt x="318" y="159"/>
                </a:lnTo>
                <a:close/>
                <a:moveTo>
                  <a:pt x="208" y="153"/>
                </a:moveTo>
                <a:cubicBezTo>
                  <a:pt x="222" y="153"/>
                  <a:pt x="222" y="153"/>
                  <a:pt x="222" y="153"/>
                </a:cubicBezTo>
                <a:cubicBezTo>
                  <a:pt x="222" y="215"/>
                  <a:pt x="222" y="215"/>
                  <a:pt x="222" y="215"/>
                </a:cubicBezTo>
                <a:cubicBezTo>
                  <a:pt x="208" y="215"/>
                  <a:pt x="208" y="215"/>
                  <a:pt x="208" y="215"/>
                </a:cubicBezTo>
                <a:cubicBezTo>
                  <a:pt x="208" y="188"/>
                  <a:pt x="208" y="188"/>
                  <a:pt x="208" y="188"/>
                </a:cubicBezTo>
                <a:cubicBezTo>
                  <a:pt x="188" y="188"/>
                  <a:pt x="188" y="188"/>
                  <a:pt x="188" y="188"/>
                </a:cubicBezTo>
                <a:cubicBezTo>
                  <a:pt x="188" y="215"/>
                  <a:pt x="188" y="215"/>
                  <a:pt x="188" y="215"/>
                </a:cubicBezTo>
                <a:cubicBezTo>
                  <a:pt x="174" y="215"/>
                  <a:pt x="174" y="215"/>
                  <a:pt x="174" y="215"/>
                </a:cubicBezTo>
                <a:cubicBezTo>
                  <a:pt x="174" y="153"/>
                  <a:pt x="174" y="153"/>
                  <a:pt x="174" y="153"/>
                </a:cubicBezTo>
                <a:cubicBezTo>
                  <a:pt x="188" y="153"/>
                  <a:pt x="188" y="153"/>
                  <a:pt x="188" y="153"/>
                </a:cubicBezTo>
                <a:cubicBezTo>
                  <a:pt x="188" y="176"/>
                  <a:pt x="188" y="176"/>
                  <a:pt x="188" y="176"/>
                </a:cubicBezTo>
                <a:cubicBezTo>
                  <a:pt x="208" y="176"/>
                  <a:pt x="208" y="176"/>
                  <a:pt x="208" y="176"/>
                </a:cubicBezTo>
                <a:lnTo>
                  <a:pt x="208" y="153"/>
                </a:lnTo>
                <a:close/>
                <a:moveTo>
                  <a:pt x="342" y="130"/>
                </a:moveTo>
                <a:cubicBezTo>
                  <a:pt x="340" y="129"/>
                  <a:pt x="339" y="127"/>
                  <a:pt x="339" y="124"/>
                </a:cubicBezTo>
                <a:cubicBezTo>
                  <a:pt x="339" y="122"/>
                  <a:pt x="341" y="118"/>
                  <a:pt x="345" y="116"/>
                </a:cubicBezTo>
                <a:cubicBezTo>
                  <a:pt x="341" y="113"/>
                  <a:pt x="339" y="108"/>
                  <a:pt x="339" y="103"/>
                </a:cubicBezTo>
                <a:cubicBezTo>
                  <a:pt x="339" y="93"/>
                  <a:pt x="346" y="86"/>
                  <a:pt x="357" y="86"/>
                </a:cubicBezTo>
                <a:cubicBezTo>
                  <a:pt x="362" y="86"/>
                  <a:pt x="367" y="88"/>
                  <a:pt x="370" y="90"/>
                </a:cubicBezTo>
                <a:cubicBezTo>
                  <a:pt x="372" y="88"/>
                  <a:pt x="376" y="86"/>
                  <a:pt x="379" y="86"/>
                </a:cubicBezTo>
                <a:cubicBezTo>
                  <a:pt x="380" y="86"/>
                  <a:pt x="380" y="86"/>
                  <a:pt x="380" y="86"/>
                </a:cubicBezTo>
                <a:cubicBezTo>
                  <a:pt x="380" y="98"/>
                  <a:pt x="380" y="98"/>
                  <a:pt x="380" y="98"/>
                </a:cubicBezTo>
                <a:cubicBezTo>
                  <a:pt x="379" y="98"/>
                  <a:pt x="379" y="98"/>
                  <a:pt x="379" y="98"/>
                </a:cubicBezTo>
                <a:cubicBezTo>
                  <a:pt x="378" y="98"/>
                  <a:pt x="376" y="98"/>
                  <a:pt x="374" y="98"/>
                </a:cubicBezTo>
                <a:cubicBezTo>
                  <a:pt x="375" y="100"/>
                  <a:pt x="375" y="101"/>
                  <a:pt x="375" y="103"/>
                </a:cubicBezTo>
                <a:cubicBezTo>
                  <a:pt x="375" y="113"/>
                  <a:pt x="368" y="120"/>
                  <a:pt x="357" y="120"/>
                </a:cubicBezTo>
                <a:cubicBezTo>
                  <a:pt x="355" y="120"/>
                  <a:pt x="353" y="119"/>
                  <a:pt x="351" y="119"/>
                </a:cubicBezTo>
                <a:cubicBezTo>
                  <a:pt x="351" y="120"/>
                  <a:pt x="351" y="120"/>
                  <a:pt x="351" y="120"/>
                </a:cubicBezTo>
                <a:cubicBezTo>
                  <a:pt x="351" y="121"/>
                  <a:pt x="351" y="122"/>
                  <a:pt x="354" y="122"/>
                </a:cubicBezTo>
                <a:cubicBezTo>
                  <a:pt x="360" y="123"/>
                  <a:pt x="360" y="123"/>
                  <a:pt x="360" y="123"/>
                </a:cubicBezTo>
                <a:cubicBezTo>
                  <a:pt x="374" y="124"/>
                  <a:pt x="379" y="127"/>
                  <a:pt x="379" y="135"/>
                </a:cubicBezTo>
                <a:cubicBezTo>
                  <a:pt x="379" y="144"/>
                  <a:pt x="370" y="149"/>
                  <a:pt x="356" y="149"/>
                </a:cubicBezTo>
                <a:cubicBezTo>
                  <a:pt x="342" y="149"/>
                  <a:pt x="336" y="146"/>
                  <a:pt x="336" y="139"/>
                </a:cubicBezTo>
                <a:cubicBezTo>
                  <a:pt x="336" y="135"/>
                  <a:pt x="338" y="132"/>
                  <a:pt x="342" y="130"/>
                </a:cubicBezTo>
                <a:close/>
                <a:moveTo>
                  <a:pt x="352" y="103"/>
                </a:moveTo>
                <a:cubicBezTo>
                  <a:pt x="352" y="106"/>
                  <a:pt x="352" y="111"/>
                  <a:pt x="357" y="111"/>
                </a:cubicBezTo>
                <a:cubicBezTo>
                  <a:pt x="360" y="111"/>
                  <a:pt x="362" y="108"/>
                  <a:pt x="362" y="103"/>
                </a:cubicBezTo>
                <a:cubicBezTo>
                  <a:pt x="362" y="100"/>
                  <a:pt x="361" y="96"/>
                  <a:pt x="357" y="96"/>
                </a:cubicBezTo>
                <a:cubicBezTo>
                  <a:pt x="352" y="96"/>
                  <a:pt x="352" y="101"/>
                  <a:pt x="352" y="103"/>
                </a:cubicBezTo>
                <a:close/>
                <a:moveTo>
                  <a:pt x="348" y="137"/>
                </a:moveTo>
                <a:cubicBezTo>
                  <a:pt x="348" y="140"/>
                  <a:pt x="350" y="142"/>
                  <a:pt x="357" y="142"/>
                </a:cubicBezTo>
                <a:cubicBezTo>
                  <a:pt x="363" y="142"/>
                  <a:pt x="366" y="140"/>
                  <a:pt x="366" y="137"/>
                </a:cubicBezTo>
                <a:cubicBezTo>
                  <a:pt x="366" y="135"/>
                  <a:pt x="366" y="134"/>
                  <a:pt x="358" y="134"/>
                </a:cubicBezTo>
                <a:cubicBezTo>
                  <a:pt x="351" y="133"/>
                  <a:pt x="351" y="133"/>
                  <a:pt x="351" y="133"/>
                </a:cubicBezTo>
                <a:cubicBezTo>
                  <a:pt x="351" y="133"/>
                  <a:pt x="350" y="133"/>
                  <a:pt x="350" y="133"/>
                </a:cubicBezTo>
                <a:cubicBezTo>
                  <a:pt x="349" y="134"/>
                  <a:pt x="348" y="136"/>
                  <a:pt x="348" y="137"/>
                </a:cubicBez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4" name="TextBox 3"/>
          <p:cNvSpPr txBox="1"/>
          <p:nvPr userDrawn="1"/>
        </p:nvSpPr>
        <p:spPr>
          <a:xfrm>
            <a:off x="608077" y="3074103"/>
            <a:ext cx="4365507" cy="738664"/>
          </a:xfrm>
          <a:prstGeom prst="rect">
            <a:avLst/>
          </a:prstGeom>
          <a:noFill/>
        </p:spPr>
        <p:txBody>
          <a:bodyPr wrap="square" lIns="0" tIns="0" rIns="0" bIns="0" rtlCol="0">
            <a:spAutoFit/>
          </a:bodyPr>
          <a:lstStyle/>
          <a:p>
            <a:r>
              <a:rPr lang="en-US" sz="4800" b="1" dirty="0">
                <a:solidFill>
                  <a:schemeClr val="tx2"/>
                </a:solidFill>
                <a:latin typeface="+mj-lt"/>
              </a:rPr>
              <a:t>Thank</a:t>
            </a:r>
            <a:r>
              <a:rPr lang="en-US" sz="4800" b="1" baseline="0" dirty="0">
                <a:solidFill>
                  <a:schemeClr val="tx2"/>
                </a:solidFill>
                <a:latin typeface="+mj-lt"/>
              </a:rPr>
              <a:t> You</a:t>
            </a:r>
            <a:endParaRPr lang="en-US" sz="4800" b="1" dirty="0">
              <a:solidFill>
                <a:schemeClr val="tx2"/>
              </a:solidFill>
              <a:latin typeface="+mj-lt"/>
            </a:endParaRPr>
          </a:p>
        </p:txBody>
      </p:sp>
      <p:sp>
        <p:nvSpPr>
          <p:cNvPr id="7" name="Rectangle 6"/>
          <p:cNvSpPr/>
          <p:nvPr userDrawn="1"/>
        </p:nvSpPr>
        <p:spPr>
          <a:xfrm>
            <a:off x="0" y="-1"/>
            <a:ext cx="12192000" cy="34137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6153124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9581B5-CFB1-4F46-8BF0-27B276147F9C}" type="datetimeFigureOut">
              <a:rPr lang="en-US" smtClean="0"/>
              <a:pPr/>
              <a:t>04-Nov-19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B83D78-4747-43AF-BB2B-900239D64A9B}" type="slidenum">
              <a:rPr lang="en-US" smtClean="0"/>
              <a:pPr/>
              <a:t>‹#›</a:t>
            </a:fld>
            <a:endParaRPr lang="en-US"/>
          </a:p>
        </p:txBody>
      </p:sp>
    </p:spTree>
    <p:extLst>
      <p:ext uri="{BB962C8B-B14F-4D97-AF65-F5344CB8AC3E}">
        <p14:creationId xmlns:p14="http://schemas.microsoft.com/office/powerpoint/2010/main" val="405497767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5DD7AC1-FCAA-4A49-82D4-8E4C6008457F}" type="datetime1">
              <a:rPr lang="en-US" smtClean="0"/>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BE1AD-2B1F-41A0-B799-1E7570AD9558}" type="slidenum">
              <a:rPr lang="en-US" smtClean="0"/>
              <a:t>‹#›</a:t>
            </a:fld>
            <a:endParaRPr lang="en-US"/>
          </a:p>
        </p:txBody>
      </p:sp>
    </p:spTree>
    <p:extLst>
      <p:ext uri="{BB962C8B-B14F-4D97-AF65-F5344CB8AC3E}">
        <p14:creationId xmlns:p14="http://schemas.microsoft.com/office/powerpoint/2010/main" val="299777266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B712C1-1E55-4C8B-A3A3-72B78B08E52C}" type="datetime1">
              <a:rPr lang="en-US" smtClean="0"/>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BE1AD-2B1F-41A0-B799-1E7570AD9558}" type="slidenum">
              <a:rPr lang="en-US" smtClean="0"/>
              <a:t>‹#›</a:t>
            </a:fld>
            <a:endParaRPr lang="en-US"/>
          </a:p>
        </p:txBody>
      </p:sp>
    </p:spTree>
    <p:extLst>
      <p:ext uri="{BB962C8B-B14F-4D97-AF65-F5344CB8AC3E}">
        <p14:creationId xmlns:p14="http://schemas.microsoft.com/office/powerpoint/2010/main" val="9209869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F2BC3D-3B55-4BEA-A6BA-A3A9D58CBC4D}" type="datetime1">
              <a:rPr lang="en-US" smtClean="0"/>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BE1AD-2B1F-41A0-B799-1E7570AD9558}" type="slidenum">
              <a:rPr lang="en-US" smtClean="0"/>
              <a:t>‹#›</a:t>
            </a:fld>
            <a:endParaRPr lang="en-US"/>
          </a:p>
        </p:txBody>
      </p:sp>
    </p:spTree>
    <p:extLst>
      <p:ext uri="{BB962C8B-B14F-4D97-AF65-F5344CB8AC3E}">
        <p14:creationId xmlns:p14="http://schemas.microsoft.com/office/powerpoint/2010/main" val="136307604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7B1E52-9F78-4EBA-B532-0E1EB57795B5}" type="datetime1">
              <a:rPr lang="en-US" smtClean="0"/>
              <a:t>04-Nov-19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BE1AD-2B1F-41A0-B799-1E7570AD9558}" type="slidenum">
              <a:rPr lang="en-US" smtClean="0"/>
              <a:t>‹#›</a:t>
            </a:fld>
            <a:endParaRPr lang="en-US"/>
          </a:p>
        </p:txBody>
      </p:sp>
    </p:spTree>
    <p:extLst>
      <p:ext uri="{BB962C8B-B14F-4D97-AF65-F5344CB8AC3E}">
        <p14:creationId xmlns:p14="http://schemas.microsoft.com/office/powerpoint/2010/main" val="81109412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AA3D6D-6525-4DEB-A212-A2A8227C1988}" type="datetime1">
              <a:rPr lang="en-US" smtClean="0"/>
              <a:t>04-Nov-19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0BE1AD-2B1F-41A0-B799-1E7570AD9558}" type="slidenum">
              <a:rPr lang="en-US" smtClean="0"/>
              <a:t>‹#›</a:t>
            </a:fld>
            <a:endParaRPr lang="en-US"/>
          </a:p>
        </p:txBody>
      </p:sp>
    </p:spTree>
    <p:extLst>
      <p:ext uri="{BB962C8B-B14F-4D97-AF65-F5344CB8AC3E}">
        <p14:creationId xmlns:p14="http://schemas.microsoft.com/office/powerpoint/2010/main" val="396499374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8E23CF-E146-4C23-ABB3-4BBB959C3663}" type="datetime1">
              <a:rPr lang="en-US" smtClean="0"/>
              <a:t>04-Nov-19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0BE1AD-2B1F-41A0-B799-1E7570AD9558}" type="slidenum">
              <a:rPr lang="en-US" smtClean="0"/>
              <a:t>‹#›</a:t>
            </a:fld>
            <a:endParaRPr lang="en-US"/>
          </a:p>
        </p:txBody>
      </p:sp>
    </p:spTree>
    <p:extLst>
      <p:ext uri="{BB962C8B-B14F-4D97-AF65-F5344CB8AC3E}">
        <p14:creationId xmlns:p14="http://schemas.microsoft.com/office/powerpoint/2010/main" val="209837764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136DDD-FCCF-44B5-8188-51A2B32319ED}" type="datetime1">
              <a:rPr lang="en-US" smtClean="0"/>
              <a:t>04-Nov-19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0BE1AD-2B1F-41A0-B799-1E7570AD9558}" type="slidenum">
              <a:rPr lang="en-US" smtClean="0"/>
              <a:t>‹#›</a:t>
            </a:fld>
            <a:endParaRPr lang="en-US"/>
          </a:p>
        </p:txBody>
      </p:sp>
    </p:spTree>
    <p:extLst>
      <p:ext uri="{BB962C8B-B14F-4D97-AF65-F5344CB8AC3E}">
        <p14:creationId xmlns:p14="http://schemas.microsoft.com/office/powerpoint/2010/main" val="399110472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3A9A98-BD91-414A-87D5-D2286F8F3323}" type="datetime1">
              <a:rPr lang="en-US" smtClean="0"/>
              <a:t>04-Nov-19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BE1AD-2B1F-41A0-B799-1E7570AD9558}" type="slidenum">
              <a:rPr lang="en-US" smtClean="0"/>
              <a:t>‹#›</a:t>
            </a:fld>
            <a:endParaRPr lang="en-US"/>
          </a:p>
        </p:txBody>
      </p:sp>
    </p:spTree>
    <p:extLst>
      <p:ext uri="{BB962C8B-B14F-4D97-AF65-F5344CB8AC3E}">
        <p14:creationId xmlns:p14="http://schemas.microsoft.com/office/powerpoint/2010/main" val="84564075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17F5B3-2521-4302-BDC5-EEB610B62CD6}" type="datetime1">
              <a:rPr lang="en-US" smtClean="0"/>
              <a:t>04-Nov-19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BE1AD-2B1F-41A0-B799-1E7570AD9558}" type="slidenum">
              <a:rPr lang="en-US" smtClean="0"/>
              <a:t>‹#›</a:t>
            </a:fld>
            <a:endParaRPr lang="en-US"/>
          </a:p>
        </p:txBody>
      </p:sp>
    </p:spTree>
    <p:extLst>
      <p:ext uri="{BB962C8B-B14F-4D97-AF65-F5344CB8AC3E}">
        <p14:creationId xmlns:p14="http://schemas.microsoft.com/office/powerpoint/2010/main" val="24944997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9A3FF6-37D9-49A2-B98B-B241D81F2CBE}" type="datetime1">
              <a:rPr lang="en-US" smtClean="0"/>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BE1AD-2B1F-41A0-B799-1E7570AD9558}" type="slidenum">
              <a:rPr lang="en-US" smtClean="0"/>
              <a:t>‹#›</a:t>
            </a:fld>
            <a:endParaRPr lang="en-US"/>
          </a:p>
        </p:txBody>
      </p:sp>
    </p:spTree>
    <p:extLst>
      <p:ext uri="{BB962C8B-B14F-4D97-AF65-F5344CB8AC3E}">
        <p14:creationId xmlns:p14="http://schemas.microsoft.com/office/powerpoint/2010/main" val="135499581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DC827B-4B82-45ED-A7B2-E7AAC76691E8}" type="datetime1">
              <a:rPr lang="en-US" smtClean="0"/>
              <a:t>04-Nov-19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0BE1AD-2B1F-41A0-B799-1E7570AD9558}" type="slidenum">
              <a:rPr lang="en-US" smtClean="0"/>
              <a:t>‹#›</a:t>
            </a:fld>
            <a:endParaRPr lang="en-US"/>
          </a:p>
        </p:txBody>
      </p:sp>
    </p:spTree>
    <p:extLst>
      <p:ext uri="{BB962C8B-B14F-4D97-AF65-F5344CB8AC3E}">
        <p14:creationId xmlns:p14="http://schemas.microsoft.com/office/powerpoint/2010/main" val="1992877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34.xml"/><Relationship Id="rId5" Type="http://schemas.openxmlformats.org/officeDocument/2006/relationships/image" Target="../media/image6.png"/><Relationship Id="rId4"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8.jpe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7.w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tags" Target="../tags/tag1.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theme" Target="../theme/theme8.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9.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0.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1.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1.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2.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5.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5" Type="http://schemas.openxmlformats.org/officeDocument/2006/relationships/slideLayout" Target="../slideLayouts/slideLayout152.xml"/><Relationship Id="rId10" Type="http://schemas.openxmlformats.org/officeDocument/2006/relationships/theme" Target="../theme/theme14.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5.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716607-1FEC-492E-89BF-22AA2E1A5F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7126590-D7A1-4FCA-A1B2-2F18425536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8A47DA7-65E9-4C1B-89CF-5CAD3E1402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FE26BF-F310-4B3A-B0C9-122B627BD81D}" type="datetime1">
              <a:rPr lang="en-AU" smtClean="0"/>
              <a:t>4/11/2019</a:t>
            </a:fld>
            <a:endParaRPr lang="en-AU"/>
          </a:p>
        </p:txBody>
      </p:sp>
      <p:sp>
        <p:nvSpPr>
          <p:cNvPr id="5" name="Footer Placeholder 4">
            <a:extLst>
              <a:ext uri="{FF2B5EF4-FFF2-40B4-BE49-F238E27FC236}">
                <a16:creationId xmlns:a16="http://schemas.microsoft.com/office/drawing/2014/main" id="{59B6B299-47E0-4547-8E8D-0AAE52455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0AB063D8-DB40-4B9B-93FF-E94604733B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927164-BCB2-459F-B584-C390E82E17B1}" type="slidenum">
              <a:rPr lang="en-AU" smtClean="0"/>
              <a:t>‹#›</a:t>
            </a:fld>
            <a:endParaRPr lang="en-AU"/>
          </a:p>
        </p:txBody>
      </p:sp>
    </p:spTree>
    <p:extLst>
      <p:ext uri="{BB962C8B-B14F-4D97-AF65-F5344CB8AC3E}">
        <p14:creationId xmlns:p14="http://schemas.microsoft.com/office/powerpoint/2010/main" val="2972635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Line 8"/>
          <p:cNvSpPr>
            <a:spLocks noChangeShapeType="1"/>
          </p:cNvSpPr>
          <p:nvPr userDrawn="1"/>
        </p:nvSpPr>
        <p:spPr bwMode="auto">
          <a:xfrm>
            <a:off x="2417233" y="107951"/>
            <a:ext cx="0" cy="862013"/>
          </a:xfrm>
          <a:prstGeom prst="line">
            <a:avLst/>
          </a:prstGeom>
          <a:noFill/>
          <a:ln w="9525">
            <a:solidFill>
              <a:schemeClr val="bg1"/>
            </a:solidFill>
            <a:round/>
            <a:headEnd/>
            <a:tailEnd/>
          </a:ln>
        </p:spPr>
        <p:txBody>
          <a:bodyPr wrap="none" anchor="ctr"/>
          <a:lstStyle/>
          <a:p>
            <a:pPr>
              <a:defRPr/>
            </a:pPr>
            <a:endParaRPr lang="en-US" sz="1800">
              <a:latin typeface="Arial" pitchFamily="-107" charset="0"/>
            </a:endParaRPr>
          </a:p>
        </p:txBody>
      </p:sp>
      <p:pic>
        <p:nvPicPr>
          <p:cNvPr id="1027" name="Picture 9" descr="UOM-Rev3D_S_sm"/>
          <p:cNvPicPr>
            <a:picLocks noChangeAspect="1" noChangeArrowheads="1"/>
          </p:cNvPicPr>
          <p:nvPr userDrawn="1"/>
        </p:nvPicPr>
        <p:blipFill>
          <a:blip r:embed="rId13"/>
          <a:srcRect/>
          <a:stretch>
            <a:fillRect/>
          </a:stretch>
        </p:blipFill>
        <p:spPr bwMode="auto">
          <a:xfrm>
            <a:off x="711201" y="119064"/>
            <a:ext cx="1147233" cy="871537"/>
          </a:xfrm>
          <a:prstGeom prst="rect">
            <a:avLst/>
          </a:prstGeom>
          <a:noFill/>
          <a:ln w="9525">
            <a:noFill/>
            <a:miter lim="800000"/>
            <a:headEnd/>
            <a:tailEnd/>
          </a:ln>
        </p:spPr>
      </p:pic>
      <p:sp>
        <p:nvSpPr>
          <p:cNvPr id="1034" name="Rectangle 10"/>
          <p:cNvSpPr>
            <a:spLocks noChangeArrowheads="1"/>
          </p:cNvSpPr>
          <p:nvPr userDrawn="1"/>
        </p:nvSpPr>
        <p:spPr bwMode="auto">
          <a:xfrm>
            <a:off x="0" y="0"/>
            <a:ext cx="12192000" cy="838200"/>
          </a:xfrm>
          <a:prstGeom prst="rect">
            <a:avLst/>
          </a:prstGeom>
          <a:solidFill>
            <a:srgbClr val="003368"/>
          </a:solidFill>
          <a:ln w="9525">
            <a:noFill/>
            <a:miter lim="800000"/>
            <a:headEnd/>
            <a:tailEnd/>
          </a:ln>
          <a:effectLst/>
        </p:spPr>
        <p:txBody>
          <a:bodyPr wrap="none" anchor="ctr"/>
          <a:lstStyle/>
          <a:p>
            <a:pPr algn="ctr">
              <a:defRPr/>
            </a:pPr>
            <a:endParaRPr lang="en-AU" sz="1800"/>
          </a:p>
        </p:txBody>
      </p:sp>
      <p:sp>
        <p:nvSpPr>
          <p:cNvPr id="1035" name="Line 11"/>
          <p:cNvSpPr>
            <a:spLocks noChangeShapeType="1"/>
          </p:cNvSpPr>
          <p:nvPr userDrawn="1"/>
        </p:nvSpPr>
        <p:spPr bwMode="auto">
          <a:xfrm>
            <a:off x="3657600" y="107951"/>
            <a:ext cx="2117" cy="519113"/>
          </a:xfrm>
          <a:prstGeom prst="line">
            <a:avLst/>
          </a:prstGeom>
          <a:noFill/>
          <a:ln w="9525">
            <a:solidFill>
              <a:schemeClr val="bg1"/>
            </a:solidFill>
            <a:round/>
            <a:headEnd/>
            <a:tailEnd/>
          </a:ln>
        </p:spPr>
        <p:txBody>
          <a:bodyPr wrap="none" anchor="ctr"/>
          <a:lstStyle/>
          <a:p>
            <a:pPr>
              <a:defRPr/>
            </a:pPr>
            <a:endParaRPr lang="en-US" sz="1800">
              <a:latin typeface="Arial" pitchFamily="-107" charset="0"/>
            </a:endParaRPr>
          </a:p>
        </p:txBody>
      </p:sp>
      <p:pic>
        <p:nvPicPr>
          <p:cNvPr id="1030" name="Picture 13" descr="UOM-Rev3D_H_sm"/>
          <p:cNvPicPr>
            <a:picLocks noChangeAspect="1" noChangeArrowheads="1"/>
          </p:cNvPicPr>
          <p:nvPr userDrawn="1"/>
        </p:nvPicPr>
        <p:blipFill>
          <a:blip r:embed="rId14"/>
          <a:srcRect/>
          <a:stretch>
            <a:fillRect/>
          </a:stretch>
        </p:blipFill>
        <p:spPr bwMode="auto">
          <a:xfrm>
            <a:off x="203200" y="107951"/>
            <a:ext cx="3149600" cy="612775"/>
          </a:xfrm>
          <a:prstGeom prst="rect">
            <a:avLst/>
          </a:prstGeom>
          <a:noFill/>
          <a:ln w="9525">
            <a:noFill/>
            <a:miter lim="800000"/>
            <a:headEnd/>
            <a:tailEnd/>
          </a:ln>
        </p:spPr>
      </p:pic>
      <p:sp>
        <p:nvSpPr>
          <p:cNvPr id="1038" name="Line 14"/>
          <p:cNvSpPr>
            <a:spLocks noChangeShapeType="1"/>
          </p:cNvSpPr>
          <p:nvPr userDrawn="1"/>
        </p:nvSpPr>
        <p:spPr bwMode="auto">
          <a:xfrm>
            <a:off x="0" y="6400800"/>
            <a:ext cx="12192000" cy="0"/>
          </a:xfrm>
          <a:prstGeom prst="line">
            <a:avLst/>
          </a:prstGeom>
          <a:noFill/>
          <a:ln w="9525">
            <a:solidFill>
              <a:srgbClr val="003368"/>
            </a:solidFill>
            <a:round/>
            <a:headEnd/>
            <a:tailEnd/>
          </a:ln>
        </p:spPr>
        <p:txBody>
          <a:bodyPr wrap="none" anchor="ctr"/>
          <a:lstStyle/>
          <a:p>
            <a:pPr>
              <a:defRPr/>
            </a:pPr>
            <a:endParaRPr lang="en-US" sz="1800">
              <a:latin typeface="Arial" pitchFamily="-107" charset="0"/>
            </a:endParaRPr>
          </a:p>
        </p:txBody>
      </p:sp>
      <p:sp>
        <p:nvSpPr>
          <p:cNvPr id="1040" name="Rectangle 16"/>
          <p:cNvSpPr>
            <a:spLocks noChangeArrowheads="1"/>
          </p:cNvSpPr>
          <p:nvPr userDrawn="1"/>
        </p:nvSpPr>
        <p:spPr bwMode="auto">
          <a:xfrm>
            <a:off x="0" y="838200"/>
            <a:ext cx="12192000" cy="76200"/>
          </a:xfrm>
          <a:prstGeom prst="rect">
            <a:avLst/>
          </a:prstGeom>
          <a:solidFill>
            <a:srgbClr val="759FB8"/>
          </a:solidFill>
          <a:ln w="9525">
            <a:noFill/>
            <a:miter lim="800000"/>
            <a:headEnd/>
            <a:tailEnd/>
          </a:ln>
          <a:effectLst>
            <a:outerShdw algn="ctr" rotWithShape="0">
              <a:srgbClr val="808080">
                <a:alpha val="45000"/>
              </a:srgbClr>
            </a:outerShdw>
          </a:effectLst>
        </p:spPr>
        <p:txBody>
          <a:bodyPr wrap="none" anchor="ctr"/>
          <a:lstStyle/>
          <a:p>
            <a:pPr algn="ctr">
              <a:defRPr/>
            </a:pPr>
            <a:endParaRPr lang="en-AU" sz="1800"/>
          </a:p>
        </p:txBody>
      </p:sp>
      <p:sp>
        <p:nvSpPr>
          <p:cNvPr id="1033" name="Rectangle 18"/>
          <p:cNvSpPr>
            <a:spLocks noGrp="1" noChangeArrowheads="1"/>
          </p:cNvSpPr>
          <p:nvPr>
            <p:ph type="title"/>
          </p:nvPr>
        </p:nvSpPr>
        <p:spPr bwMode="auto">
          <a:xfrm>
            <a:off x="3962400" y="76200"/>
            <a:ext cx="7721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 name="Rectangle 19"/>
          <p:cNvSpPr>
            <a:spLocks noGrp="1" noChangeArrowheads="1"/>
          </p:cNvSpPr>
          <p:nvPr>
            <p:ph type="body" idx="1"/>
          </p:nvPr>
        </p:nvSpPr>
        <p:spPr bwMode="auto">
          <a:xfrm>
            <a:off x="914400" y="1219200"/>
            <a:ext cx="10363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20420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spcBef>
          <a:spcPct val="0"/>
        </a:spcBef>
        <a:spcAft>
          <a:spcPct val="0"/>
        </a:spcAft>
        <a:defRPr sz="2000" b="1">
          <a:solidFill>
            <a:schemeClr val="bg1"/>
          </a:solidFill>
          <a:latin typeface="+mj-lt"/>
          <a:ea typeface="+mj-ea"/>
          <a:cs typeface="+mj-cs"/>
        </a:defRPr>
      </a:lvl1pPr>
      <a:lvl2pPr algn="l" rtl="0" eaLnBrk="0" fontAlgn="base" hangingPunct="0">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2pPr>
      <a:lvl3pPr algn="l" rtl="0" eaLnBrk="0" fontAlgn="base" hangingPunct="0">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3pPr>
      <a:lvl4pPr algn="l" rtl="0" eaLnBrk="0" fontAlgn="base" hangingPunct="0">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4pPr>
      <a:lvl5pPr algn="l" rtl="0" eaLnBrk="0" fontAlgn="base" hangingPunct="0">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5pPr>
      <a:lvl6pPr marL="457200" algn="l" rtl="0" fontAlgn="base">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6pPr>
      <a:lvl7pPr marL="914400" algn="l" rtl="0" fontAlgn="base">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7pPr>
      <a:lvl8pPr marL="1371600" algn="l" rtl="0" fontAlgn="base">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8pPr>
      <a:lvl9pPr marL="1828800" algn="l" rtl="0" fontAlgn="base">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2A61A9-C4BB-4F2D-BBDA-1D3BB4347226}" type="datetimeFigureOut">
              <a:rPr lang="en-US" smtClean="0"/>
              <a:t>04-Nov-19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4ED0BB-B127-4D46-91AF-427BA39BAF69}" type="slidenum">
              <a:rPr lang="en-US" smtClean="0"/>
              <a:t>‹#›</a:t>
            </a:fld>
            <a:endParaRPr lang="en-US"/>
          </a:p>
        </p:txBody>
      </p:sp>
    </p:spTree>
    <p:extLst>
      <p:ext uri="{BB962C8B-B14F-4D97-AF65-F5344CB8AC3E}">
        <p14:creationId xmlns:p14="http://schemas.microsoft.com/office/powerpoint/2010/main" val="366781129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3" name="Donut 12">
            <a:extLst>
              <a:ext uri="{FF2B5EF4-FFF2-40B4-BE49-F238E27FC236}">
                <a16:creationId xmlns:a16="http://schemas.microsoft.com/office/drawing/2014/main" id="{96C9E878-E86E-4293-9C10-5558A463A4A6}"/>
              </a:ext>
            </a:extLst>
          </p:cNvPr>
          <p:cNvSpPr/>
          <p:nvPr userDrawn="1"/>
        </p:nvSpPr>
        <p:spPr>
          <a:xfrm rot="11184784">
            <a:off x="-833966" y="-3368675"/>
            <a:ext cx="16082433" cy="12061825"/>
          </a:xfrm>
          <a:prstGeom prst="donut">
            <a:avLst>
              <a:gd name="adj" fmla="val 17553"/>
            </a:avLst>
          </a:prstGeom>
          <a:gradFill flip="none" rotWithShape="1">
            <a:gsLst>
              <a:gs pos="0">
                <a:schemeClr val="accent1">
                  <a:tint val="66000"/>
                  <a:satMod val="160000"/>
                  <a:alpha val="23000"/>
                </a:schemeClr>
              </a:gs>
              <a:gs pos="50000">
                <a:schemeClr val="accent1">
                  <a:tint val="44500"/>
                  <a:satMod val="160000"/>
                </a:schemeClr>
              </a:gs>
              <a:gs pos="100000">
                <a:schemeClr val="accent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687" rIns="91370" bIns="45687" anchor="ctr"/>
          <a:lstStyle/>
          <a:p>
            <a:pPr algn="ctr" fontAlgn="auto">
              <a:spcBef>
                <a:spcPts val="0"/>
              </a:spcBef>
              <a:spcAft>
                <a:spcPts val="0"/>
              </a:spcAft>
              <a:defRPr/>
            </a:pPr>
            <a:endParaRPr lang="en-GB" sz="1800">
              <a:solidFill>
                <a:prstClr val="black"/>
              </a:solidFill>
            </a:endParaRPr>
          </a:p>
        </p:txBody>
      </p:sp>
      <p:sp>
        <p:nvSpPr>
          <p:cNvPr id="12" name="Rectangle 11">
            <a:extLst>
              <a:ext uri="{FF2B5EF4-FFF2-40B4-BE49-F238E27FC236}">
                <a16:creationId xmlns:a16="http://schemas.microsoft.com/office/drawing/2014/main" id="{61A68390-9C0E-4E44-83C0-78BA639C88E6}"/>
              </a:ext>
            </a:extLst>
          </p:cNvPr>
          <p:cNvSpPr/>
          <p:nvPr userDrawn="1"/>
        </p:nvSpPr>
        <p:spPr>
          <a:xfrm>
            <a:off x="0" y="6096000"/>
            <a:ext cx="12192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687" rIns="91370" bIns="4568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endParaRPr lang="en-US" altLang="en-US" sz="1800">
              <a:solidFill>
                <a:srgbClr val="FFFFFF"/>
              </a:solidFill>
              <a:latin typeface="Verdana" pitchFamily="34" charset="0"/>
            </a:endParaRPr>
          </a:p>
        </p:txBody>
      </p:sp>
      <p:sp>
        <p:nvSpPr>
          <p:cNvPr id="6148" name="Title Placeholder 1">
            <a:extLst>
              <a:ext uri="{FF2B5EF4-FFF2-40B4-BE49-F238E27FC236}">
                <a16:creationId xmlns:a16="http://schemas.microsoft.com/office/drawing/2014/main" id="{45BD8058-03F6-4970-881E-65691FEA9CDE}"/>
              </a:ext>
            </a:extLst>
          </p:cNvPr>
          <p:cNvSpPr>
            <a:spLocks noGrp="1"/>
          </p:cNvSpPr>
          <p:nvPr>
            <p:ph type="title"/>
          </p:nvPr>
        </p:nvSpPr>
        <p:spPr bwMode="auto">
          <a:xfrm>
            <a:off x="3657600" y="274638"/>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0" tIns="45687" rIns="91370" bIns="45687" numCol="1" anchor="ctr" anchorCtr="0" compatLnSpc="1">
            <a:prstTxWarp prst="textNoShape">
              <a:avLst/>
            </a:prstTxWarp>
          </a:bodyPr>
          <a:lstStyle/>
          <a:p>
            <a:pPr lvl="0"/>
            <a:r>
              <a:rPr lang="en-US" altLang="en-US"/>
              <a:t>Click to edit Master title style</a:t>
            </a:r>
          </a:p>
        </p:txBody>
      </p:sp>
      <p:sp>
        <p:nvSpPr>
          <p:cNvPr id="6149" name="Text Placeholder 2">
            <a:extLst>
              <a:ext uri="{FF2B5EF4-FFF2-40B4-BE49-F238E27FC236}">
                <a16:creationId xmlns:a16="http://schemas.microsoft.com/office/drawing/2014/main" id="{F0C4A5B5-E5FA-46EE-8589-6ABD675E399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0" tIns="45687" rIns="91370" bIns="45687"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a:extLst>
              <a:ext uri="{FF2B5EF4-FFF2-40B4-BE49-F238E27FC236}">
                <a16:creationId xmlns:a16="http://schemas.microsoft.com/office/drawing/2014/main" id="{21D9C0B9-ECC6-4B8C-9AAF-F09D0D54CDEE}"/>
              </a:ext>
            </a:extLst>
          </p:cNvPr>
          <p:cNvSpPr>
            <a:spLocks noGrp="1"/>
          </p:cNvSpPr>
          <p:nvPr>
            <p:ph type="ftr" sz="quarter" idx="3"/>
          </p:nvPr>
        </p:nvSpPr>
        <p:spPr>
          <a:xfrm>
            <a:off x="7620000" y="6356351"/>
            <a:ext cx="3860800" cy="365125"/>
          </a:xfrm>
          <a:prstGeom prst="rect">
            <a:avLst/>
          </a:prstGeom>
        </p:spPr>
        <p:txBody>
          <a:bodyPr vert="horz" wrap="square" lIns="91370" tIns="45687" rIns="91370" bIns="45687" numCol="1" anchor="ctr" anchorCtr="0" compatLnSpc="1">
            <a:prstTxWarp prst="textNoShape">
              <a:avLst/>
            </a:prstTxWarp>
          </a:bodyPr>
          <a:lstStyle>
            <a:lvl1pPr algn="r">
              <a:defRPr sz="1000">
                <a:solidFill>
                  <a:srgbClr val="898989"/>
                </a:solidFill>
                <a:latin typeface="Verdana" pitchFamily="34" charset="0"/>
              </a:defRPr>
            </a:lvl1pPr>
          </a:lstStyle>
          <a:p>
            <a:pPr>
              <a:defRPr/>
            </a:pPr>
            <a:endParaRPr lang="en-US" altLang="en-US"/>
          </a:p>
        </p:txBody>
      </p:sp>
      <p:pic>
        <p:nvPicPr>
          <p:cNvPr id="6151" name="Picture 9" descr="Blue-circle.jpg">
            <a:extLst>
              <a:ext uri="{FF2B5EF4-FFF2-40B4-BE49-F238E27FC236}">
                <a16:creationId xmlns:a16="http://schemas.microsoft.com/office/drawing/2014/main" id="{BBFCA4E3-F934-4D42-9ED8-DCB705964758}"/>
              </a:ext>
            </a:extLst>
          </p:cNvPr>
          <p:cNvPicPr>
            <a:picLocks noChangeAspect="1"/>
          </p:cNvPicPr>
          <p:nvPr userDrawn="1"/>
        </p:nvPicPr>
        <p:blipFill>
          <a:blip r:embed="rId4">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5719234" y="6189664"/>
            <a:ext cx="753533"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10" descr="IDF-logo.png">
            <a:extLst>
              <a:ext uri="{FF2B5EF4-FFF2-40B4-BE49-F238E27FC236}">
                <a16:creationId xmlns:a16="http://schemas.microsoft.com/office/drawing/2014/main" id="{75C803A5-B769-4B1A-806C-0CE843152E81}"/>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6400" y="6172200"/>
            <a:ext cx="1940984"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782040"/>
      </p:ext>
    </p:extLst>
  </p:cSld>
  <p:clrMap bg1="lt1" tx1="dk1" bg2="lt2" tx2="dk2" accent1="accent1" accent2="accent2" accent3="accent3" accent4="accent4" accent5="accent5" accent6="accent6" hlink="hlink" folHlink="folHlink"/>
  <p:sldLayoutIdLst>
    <p:sldLayoutId id="2147483710" r:id="rId1"/>
  </p:sldLayoutIdLst>
  <p:txStyles>
    <p:titleStyle>
      <a:lvl1pPr algn="l" rtl="0" eaLnBrk="0" fontAlgn="base" hangingPunct="0">
        <a:spcBef>
          <a:spcPct val="0"/>
        </a:spcBef>
        <a:spcAft>
          <a:spcPct val="0"/>
        </a:spcAft>
        <a:defRPr sz="4400" kern="1200">
          <a:solidFill>
            <a:srgbClr val="C00000"/>
          </a:solidFill>
          <a:latin typeface="+mj-lt"/>
          <a:ea typeface="+mj-ea"/>
          <a:cs typeface="+mj-cs"/>
        </a:defRPr>
      </a:lvl1pPr>
      <a:lvl2pPr algn="l" rtl="0" eaLnBrk="0" fontAlgn="base" hangingPunct="0">
        <a:spcBef>
          <a:spcPct val="0"/>
        </a:spcBef>
        <a:spcAft>
          <a:spcPct val="0"/>
        </a:spcAft>
        <a:defRPr sz="4400">
          <a:solidFill>
            <a:srgbClr val="C00000"/>
          </a:solidFill>
          <a:latin typeface="Verdana" pitchFamily="34" charset="0"/>
        </a:defRPr>
      </a:lvl2pPr>
      <a:lvl3pPr algn="l" rtl="0" eaLnBrk="0" fontAlgn="base" hangingPunct="0">
        <a:spcBef>
          <a:spcPct val="0"/>
        </a:spcBef>
        <a:spcAft>
          <a:spcPct val="0"/>
        </a:spcAft>
        <a:defRPr sz="4400">
          <a:solidFill>
            <a:srgbClr val="C00000"/>
          </a:solidFill>
          <a:latin typeface="Verdana" pitchFamily="34" charset="0"/>
        </a:defRPr>
      </a:lvl3pPr>
      <a:lvl4pPr algn="l" rtl="0" eaLnBrk="0" fontAlgn="base" hangingPunct="0">
        <a:spcBef>
          <a:spcPct val="0"/>
        </a:spcBef>
        <a:spcAft>
          <a:spcPct val="0"/>
        </a:spcAft>
        <a:defRPr sz="4400">
          <a:solidFill>
            <a:srgbClr val="C00000"/>
          </a:solidFill>
          <a:latin typeface="Verdana" pitchFamily="34" charset="0"/>
        </a:defRPr>
      </a:lvl4pPr>
      <a:lvl5pPr algn="l" rtl="0" eaLnBrk="0" fontAlgn="base" hangingPunct="0">
        <a:spcBef>
          <a:spcPct val="0"/>
        </a:spcBef>
        <a:spcAft>
          <a:spcPct val="0"/>
        </a:spcAft>
        <a:defRPr sz="4400">
          <a:solidFill>
            <a:srgbClr val="C00000"/>
          </a:solidFill>
          <a:latin typeface="Verdana" pitchFamily="34" charset="0"/>
        </a:defRPr>
      </a:lvl5pPr>
      <a:lvl6pPr marL="456867" algn="l" rtl="0" fontAlgn="base">
        <a:spcBef>
          <a:spcPct val="0"/>
        </a:spcBef>
        <a:spcAft>
          <a:spcPct val="0"/>
        </a:spcAft>
        <a:defRPr sz="4400">
          <a:solidFill>
            <a:srgbClr val="C00000"/>
          </a:solidFill>
          <a:latin typeface="Verdana" pitchFamily="34" charset="0"/>
        </a:defRPr>
      </a:lvl6pPr>
      <a:lvl7pPr marL="913737" algn="l" rtl="0" fontAlgn="base">
        <a:spcBef>
          <a:spcPct val="0"/>
        </a:spcBef>
        <a:spcAft>
          <a:spcPct val="0"/>
        </a:spcAft>
        <a:defRPr sz="4400">
          <a:solidFill>
            <a:srgbClr val="C00000"/>
          </a:solidFill>
          <a:latin typeface="Verdana" pitchFamily="34" charset="0"/>
        </a:defRPr>
      </a:lvl7pPr>
      <a:lvl8pPr marL="1370606" algn="l" rtl="0" fontAlgn="base">
        <a:spcBef>
          <a:spcPct val="0"/>
        </a:spcBef>
        <a:spcAft>
          <a:spcPct val="0"/>
        </a:spcAft>
        <a:defRPr sz="4400">
          <a:solidFill>
            <a:srgbClr val="C00000"/>
          </a:solidFill>
          <a:latin typeface="Verdana" pitchFamily="34" charset="0"/>
        </a:defRPr>
      </a:lvl8pPr>
      <a:lvl9pPr marL="1827473" algn="l" rtl="0" fontAlgn="base">
        <a:spcBef>
          <a:spcPct val="0"/>
        </a:spcBef>
        <a:spcAft>
          <a:spcPct val="0"/>
        </a:spcAft>
        <a:defRPr sz="4400">
          <a:solidFill>
            <a:srgbClr val="C00000"/>
          </a:solidFill>
          <a:latin typeface="Verdana" pitchFamily="34" charset="0"/>
        </a:defRPr>
      </a:lvl9pPr>
    </p:titleStyle>
    <p:bodyStyle>
      <a:lvl1pPr marL="341313" indent="-341313" algn="l" rtl="0" eaLnBrk="0" fontAlgn="base" hangingPunct="0">
        <a:spcBef>
          <a:spcPct val="20000"/>
        </a:spcBef>
        <a:spcAft>
          <a:spcPct val="0"/>
        </a:spcAft>
        <a:buFont typeface="Arial" panose="020B0604020202020204" pitchFamily="34" charset="0"/>
        <a:buChar char="•"/>
        <a:defRPr sz="3200" kern="1200">
          <a:solidFill>
            <a:srgbClr val="404040"/>
          </a:solidFill>
          <a:latin typeface="+mn-lt"/>
          <a:ea typeface="+mn-ea"/>
          <a:cs typeface="+mn-cs"/>
        </a:defRPr>
      </a:lvl1pPr>
      <a:lvl2pPr marL="741363" indent="-284163" algn="l" rtl="0" eaLnBrk="0" fontAlgn="base" hangingPunct="0">
        <a:spcBef>
          <a:spcPct val="20000"/>
        </a:spcBef>
        <a:spcAft>
          <a:spcPct val="0"/>
        </a:spcAft>
        <a:buFont typeface="Arial" panose="020B0604020202020204" pitchFamily="34" charset="0"/>
        <a:buChar char="–"/>
        <a:defRPr sz="2800" kern="1200">
          <a:solidFill>
            <a:srgbClr val="404040"/>
          </a:solidFill>
          <a:latin typeface="+mn-lt"/>
          <a:ea typeface="+mn-ea"/>
          <a:cs typeface="+mn-cs"/>
        </a:defRPr>
      </a:lvl2pPr>
      <a:lvl3pPr marL="1141413" indent="-227013" algn="l" rtl="0" eaLnBrk="0" fontAlgn="base" hangingPunct="0">
        <a:spcBef>
          <a:spcPct val="20000"/>
        </a:spcBef>
        <a:spcAft>
          <a:spcPct val="0"/>
        </a:spcAft>
        <a:buFont typeface="Arial" panose="020B0604020202020204" pitchFamily="34" charset="0"/>
        <a:buChar char="•"/>
        <a:defRPr sz="2400" kern="1200">
          <a:solidFill>
            <a:srgbClr val="404040"/>
          </a:solidFill>
          <a:latin typeface="+mn-lt"/>
          <a:ea typeface="+mn-ea"/>
          <a:cs typeface="+mn-cs"/>
        </a:defRPr>
      </a:lvl3pPr>
      <a:lvl4pPr marL="1598613" indent="-227013" algn="l" rtl="0" eaLnBrk="0" fontAlgn="base" hangingPunct="0">
        <a:spcBef>
          <a:spcPct val="20000"/>
        </a:spcBef>
        <a:spcAft>
          <a:spcPct val="0"/>
        </a:spcAft>
        <a:buFont typeface="Arial" panose="020B0604020202020204" pitchFamily="34" charset="0"/>
        <a:buChar char="–"/>
        <a:defRPr sz="2000" kern="1200">
          <a:solidFill>
            <a:srgbClr val="404040"/>
          </a:solidFill>
          <a:latin typeface="+mn-lt"/>
          <a:ea typeface="+mn-ea"/>
          <a:cs typeface="+mn-cs"/>
        </a:defRPr>
      </a:lvl4pPr>
      <a:lvl5pPr marL="2055813" indent="-227013" algn="l" rtl="0" eaLnBrk="0" fontAlgn="base" hangingPunct="0">
        <a:spcBef>
          <a:spcPct val="20000"/>
        </a:spcBef>
        <a:spcAft>
          <a:spcPct val="0"/>
        </a:spcAft>
        <a:buFont typeface="Arial" panose="020B0604020202020204" pitchFamily="34" charset="0"/>
        <a:buChar char="»"/>
        <a:defRPr sz="2000" kern="1200">
          <a:solidFill>
            <a:srgbClr val="404040"/>
          </a:solidFill>
          <a:latin typeface="+mn-lt"/>
          <a:ea typeface="+mn-ea"/>
          <a:cs typeface="+mn-cs"/>
        </a:defRPr>
      </a:lvl5pPr>
      <a:lvl6pPr marL="2512776" indent="-228435" algn="l" defTabSz="91373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644" indent="-228435" algn="l" defTabSz="91373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513" indent="-228435" algn="l" defTabSz="91373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380" indent="-228435" algn="l" defTabSz="91373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737" rtl="0" eaLnBrk="1" latinLnBrk="0" hangingPunct="1">
        <a:defRPr sz="1800" kern="1200">
          <a:solidFill>
            <a:schemeClr val="tx1"/>
          </a:solidFill>
          <a:latin typeface="+mn-lt"/>
          <a:ea typeface="+mn-ea"/>
          <a:cs typeface="+mn-cs"/>
        </a:defRPr>
      </a:lvl1pPr>
      <a:lvl2pPr marL="456867" algn="l" defTabSz="913737" rtl="0" eaLnBrk="1" latinLnBrk="0" hangingPunct="1">
        <a:defRPr sz="1800" kern="1200">
          <a:solidFill>
            <a:schemeClr val="tx1"/>
          </a:solidFill>
          <a:latin typeface="+mn-lt"/>
          <a:ea typeface="+mn-ea"/>
          <a:cs typeface="+mn-cs"/>
        </a:defRPr>
      </a:lvl2pPr>
      <a:lvl3pPr marL="913737" algn="l" defTabSz="913737" rtl="0" eaLnBrk="1" latinLnBrk="0" hangingPunct="1">
        <a:defRPr sz="1800" kern="1200">
          <a:solidFill>
            <a:schemeClr val="tx1"/>
          </a:solidFill>
          <a:latin typeface="+mn-lt"/>
          <a:ea typeface="+mn-ea"/>
          <a:cs typeface="+mn-cs"/>
        </a:defRPr>
      </a:lvl3pPr>
      <a:lvl4pPr marL="1370606" algn="l" defTabSz="913737" rtl="0" eaLnBrk="1" latinLnBrk="0" hangingPunct="1">
        <a:defRPr sz="1800" kern="1200">
          <a:solidFill>
            <a:schemeClr val="tx1"/>
          </a:solidFill>
          <a:latin typeface="+mn-lt"/>
          <a:ea typeface="+mn-ea"/>
          <a:cs typeface="+mn-cs"/>
        </a:defRPr>
      </a:lvl4pPr>
      <a:lvl5pPr marL="1827473" algn="l" defTabSz="913737" rtl="0" eaLnBrk="1" latinLnBrk="0" hangingPunct="1">
        <a:defRPr sz="1800" kern="1200">
          <a:solidFill>
            <a:schemeClr val="tx1"/>
          </a:solidFill>
          <a:latin typeface="+mn-lt"/>
          <a:ea typeface="+mn-ea"/>
          <a:cs typeface="+mn-cs"/>
        </a:defRPr>
      </a:lvl5pPr>
      <a:lvl6pPr marL="2284342" algn="l" defTabSz="913737" rtl="0" eaLnBrk="1" latinLnBrk="0" hangingPunct="1">
        <a:defRPr sz="1800" kern="1200">
          <a:solidFill>
            <a:schemeClr val="tx1"/>
          </a:solidFill>
          <a:latin typeface="+mn-lt"/>
          <a:ea typeface="+mn-ea"/>
          <a:cs typeface="+mn-cs"/>
        </a:defRPr>
      </a:lvl6pPr>
      <a:lvl7pPr marL="2741210" algn="l" defTabSz="913737" rtl="0" eaLnBrk="1" latinLnBrk="0" hangingPunct="1">
        <a:defRPr sz="1800" kern="1200">
          <a:solidFill>
            <a:schemeClr val="tx1"/>
          </a:solidFill>
          <a:latin typeface="+mn-lt"/>
          <a:ea typeface="+mn-ea"/>
          <a:cs typeface="+mn-cs"/>
        </a:defRPr>
      </a:lvl7pPr>
      <a:lvl8pPr marL="3198076" algn="l" defTabSz="913737" rtl="0" eaLnBrk="1" latinLnBrk="0" hangingPunct="1">
        <a:defRPr sz="1800" kern="1200">
          <a:solidFill>
            <a:schemeClr val="tx1"/>
          </a:solidFill>
          <a:latin typeface="+mn-lt"/>
          <a:ea typeface="+mn-ea"/>
          <a:cs typeface="+mn-cs"/>
        </a:defRPr>
      </a:lvl8pPr>
      <a:lvl9pPr marL="3654946" algn="l" defTabSz="91373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60B80013-86A0-47EC-A4EB-97D8E8967EDE}"/>
              </a:ext>
            </a:extLst>
          </p:cNvPr>
          <p:cNvSpPr>
            <a:spLocks noGrp="1" noChangeArrowheads="1"/>
          </p:cNvSpPr>
          <p:nvPr>
            <p:ph type="title"/>
          </p:nvPr>
        </p:nvSpPr>
        <p:spPr bwMode="auto">
          <a:xfrm>
            <a:off x="609600" y="188913"/>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ctr" anchorCtr="0" compatLnSpc="1">
            <a:prstTxWarp prst="textNoShape">
              <a:avLst/>
            </a:prstTxWarp>
          </a:bodyPr>
          <a:lstStyle/>
          <a:p>
            <a:pPr lvl="0"/>
            <a:r>
              <a:rPr lang="en-GB" altLang="en-US"/>
              <a:t>Title</a:t>
            </a:r>
          </a:p>
        </p:txBody>
      </p:sp>
      <p:sp>
        <p:nvSpPr>
          <p:cNvPr id="32771" name="Rectangle 3">
            <a:extLst>
              <a:ext uri="{FF2B5EF4-FFF2-40B4-BE49-F238E27FC236}">
                <a16:creationId xmlns:a16="http://schemas.microsoft.com/office/drawing/2014/main" id="{759BE5EC-DB5F-42B9-B087-F57F67B419F6}"/>
              </a:ext>
            </a:extLst>
          </p:cNvPr>
          <p:cNvSpPr>
            <a:spLocks noGrp="1" noChangeArrowheads="1"/>
          </p:cNvSpPr>
          <p:nvPr>
            <p:ph type="body" idx="1"/>
          </p:nvPr>
        </p:nvSpPr>
        <p:spPr bwMode="auto">
          <a:xfrm>
            <a:off x="1102784" y="1412875"/>
            <a:ext cx="10479616"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29" name="Rectangle 5">
            <a:extLst>
              <a:ext uri="{FF2B5EF4-FFF2-40B4-BE49-F238E27FC236}">
                <a16:creationId xmlns:a16="http://schemas.microsoft.com/office/drawing/2014/main" id="{BD398175-4904-4901-AA07-87A4DAF8C791}"/>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08" tIns="45704" rIns="91408" bIns="45704" numCol="1" anchor="t" anchorCtr="0" compatLnSpc="1">
            <a:prstTxWarp prst="textNoShape">
              <a:avLst/>
            </a:prstTxWarp>
          </a:bodyPr>
          <a:lstStyle>
            <a:lvl1pPr algn="ctr">
              <a:defRPr sz="1400">
                <a:solidFill>
                  <a:srgbClr val="000000"/>
                </a:solidFill>
                <a:ea typeface="MS PGothic" pitchFamily="34" charset="-128"/>
              </a:defRPr>
            </a:lvl1pPr>
          </a:lstStyle>
          <a:p>
            <a:pPr>
              <a:defRPr/>
            </a:pPr>
            <a:endParaRPr lang="en-US" altLang="en-US"/>
          </a:p>
        </p:txBody>
      </p:sp>
      <p:sp>
        <p:nvSpPr>
          <p:cNvPr id="34821" name="TextBox 11">
            <a:extLst>
              <a:ext uri="{FF2B5EF4-FFF2-40B4-BE49-F238E27FC236}">
                <a16:creationId xmlns:a16="http://schemas.microsoft.com/office/drawing/2014/main" id="{BF427A62-0D7C-4425-BB3F-835A17AE1CB2}"/>
              </a:ext>
            </a:extLst>
          </p:cNvPr>
          <p:cNvSpPr txBox="1">
            <a:spLocks noChangeArrowheads="1"/>
          </p:cNvSpPr>
          <p:nvPr/>
        </p:nvSpPr>
        <p:spPr bwMode="auto">
          <a:xfrm>
            <a:off x="4186699" y="5903914"/>
            <a:ext cx="3833421" cy="9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8" tIns="45704" rIns="91408" bIns="45704">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r>
              <a:rPr lang="en-GB" altLang="en-US" sz="1400" b="1">
                <a:solidFill>
                  <a:srgbClr val="FFFFFF"/>
                </a:solidFill>
                <a:latin typeface="Calibri" pitchFamily="34" charset="0"/>
                <a:ea typeface="MS PGothic" pitchFamily="34" charset="-128"/>
                <a:cs typeface="Calibri" pitchFamily="34" charset="0"/>
              </a:rPr>
              <a:t>Informal Interactive Hearing with </a:t>
            </a:r>
            <a:br>
              <a:rPr lang="en-GB" altLang="en-US" sz="1400" b="1">
                <a:solidFill>
                  <a:srgbClr val="FFFFFF"/>
                </a:solidFill>
                <a:latin typeface="Calibri" pitchFamily="34" charset="0"/>
                <a:ea typeface="MS PGothic" pitchFamily="34" charset="-128"/>
                <a:cs typeface="Calibri" pitchFamily="34" charset="0"/>
              </a:rPr>
            </a:br>
            <a:r>
              <a:rPr lang="en-GB" altLang="en-US" sz="1400" b="1">
                <a:solidFill>
                  <a:srgbClr val="FFFFFF"/>
                </a:solidFill>
                <a:latin typeface="Calibri" pitchFamily="34" charset="0"/>
                <a:ea typeface="MS PGothic" pitchFamily="34" charset="-128"/>
                <a:cs typeface="Calibri" pitchFamily="34" charset="0"/>
              </a:rPr>
              <a:t>NGOs, CBOs, the private sector and academia on </a:t>
            </a:r>
            <a:br>
              <a:rPr lang="en-GB" altLang="en-US" sz="1400" b="1">
                <a:solidFill>
                  <a:srgbClr val="FFFFFF"/>
                </a:solidFill>
                <a:latin typeface="Calibri" pitchFamily="34" charset="0"/>
                <a:ea typeface="MS PGothic" pitchFamily="34" charset="-128"/>
                <a:cs typeface="Calibri" pitchFamily="34" charset="0"/>
              </a:rPr>
            </a:br>
            <a:r>
              <a:rPr lang="en-GB" altLang="en-US" sz="1400" b="1">
                <a:solidFill>
                  <a:srgbClr val="FFFFFF"/>
                </a:solidFill>
                <a:latin typeface="Calibri" pitchFamily="34" charset="0"/>
                <a:ea typeface="MS PGothic" pitchFamily="34" charset="-128"/>
                <a:cs typeface="Calibri" pitchFamily="34" charset="0"/>
              </a:rPr>
              <a:t>the prevention and control of NCDs</a:t>
            </a:r>
          </a:p>
          <a:p>
            <a:pPr algn="ctr" eaLnBrk="1" hangingPunct="1">
              <a:defRPr/>
            </a:pPr>
            <a:r>
              <a:rPr lang="en-GB" altLang="en-US" sz="1400">
                <a:solidFill>
                  <a:srgbClr val="FFFFFF"/>
                </a:solidFill>
                <a:latin typeface="Calibri" pitchFamily="34" charset="0"/>
                <a:ea typeface="MS PGothic" pitchFamily="34" charset="-128"/>
                <a:cs typeface="Calibri" pitchFamily="34" charset="0"/>
              </a:rPr>
              <a:t>(New York, 19 June 2014)</a:t>
            </a:r>
          </a:p>
        </p:txBody>
      </p:sp>
      <p:pic>
        <p:nvPicPr>
          <p:cNvPr id="32774" name="Picture 14" descr="UNite-2">
            <a:extLst>
              <a:ext uri="{FF2B5EF4-FFF2-40B4-BE49-F238E27FC236}">
                <a16:creationId xmlns:a16="http://schemas.microsoft.com/office/drawing/2014/main" id="{1F4DEDC9-910E-442E-96E0-5E7800DD860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79384" y="6351588"/>
            <a:ext cx="7812616"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1">
            <a:extLst>
              <a:ext uri="{FF2B5EF4-FFF2-40B4-BE49-F238E27FC236}">
                <a16:creationId xmlns:a16="http://schemas.microsoft.com/office/drawing/2014/main" id="{F8D76149-4411-4CD0-9AD8-82D743D3EB5A}"/>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875368" y="6240464"/>
            <a:ext cx="2290233"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35416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l" rtl="0" eaLnBrk="0" fontAlgn="base" hangingPunct="0">
        <a:spcBef>
          <a:spcPct val="0"/>
        </a:spcBef>
        <a:spcAft>
          <a:spcPct val="0"/>
        </a:spcAft>
        <a:defRPr sz="3200">
          <a:solidFill>
            <a:srgbClr val="993300"/>
          </a:solidFill>
          <a:latin typeface="+mj-lt"/>
          <a:ea typeface="+mj-ea"/>
          <a:cs typeface="+mj-cs"/>
        </a:defRPr>
      </a:lvl1pPr>
      <a:lvl2pPr algn="l" rtl="0" eaLnBrk="0" fontAlgn="base" hangingPunct="0">
        <a:spcBef>
          <a:spcPct val="0"/>
        </a:spcBef>
        <a:spcAft>
          <a:spcPct val="0"/>
        </a:spcAft>
        <a:defRPr sz="3200">
          <a:solidFill>
            <a:srgbClr val="993300"/>
          </a:solidFill>
          <a:latin typeface="Arial" charset="0"/>
        </a:defRPr>
      </a:lvl2pPr>
      <a:lvl3pPr algn="l" rtl="0" eaLnBrk="0" fontAlgn="base" hangingPunct="0">
        <a:spcBef>
          <a:spcPct val="0"/>
        </a:spcBef>
        <a:spcAft>
          <a:spcPct val="0"/>
        </a:spcAft>
        <a:defRPr sz="3200">
          <a:solidFill>
            <a:srgbClr val="993300"/>
          </a:solidFill>
          <a:latin typeface="Arial" charset="0"/>
        </a:defRPr>
      </a:lvl3pPr>
      <a:lvl4pPr algn="l" rtl="0" eaLnBrk="0" fontAlgn="base" hangingPunct="0">
        <a:spcBef>
          <a:spcPct val="0"/>
        </a:spcBef>
        <a:spcAft>
          <a:spcPct val="0"/>
        </a:spcAft>
        <a:defRPr sz="3200">
          <a:solidFill>
            <a:srgbClr val="993300"/>
          </a:solidFill>
          <a:latin typeface="Arial" charset="0"/>
        </a:defRPr>
      </a:lvl4pPr>
      <a:lvl5pPr algn="l" rtl="0" eaLnBrk="0" fontAlgn="base" hangingPunct="0">
        <a:spcBef>
          <a:spcPct val="0"/>
        </a:spcBef>
        <a:spcAft>
          <a:spcPct val="0"/>
        </a:spcAft>
        <a:defRPr sz="3200">
          <a:solidFill>
            <a:srgbClr val="993300"/>
          </a:solidFill>
          <a:latin typeface="Arial" charset="0"/>
        </a:defRPr>
      </a:lvl5pPr>
      <a:lvl6pPr marL="457039" algn="l" rtl="0" eaLnBrk="1" fontAlgn="base" hangingPunct="1">
        <a:spcBef>
          <a:spcPct val="0"/>
        </a:spcBef>
        <a:spcAft>
          <a:spcPct val="0"/>
        </a:spcAft>
        <a:defRPr sz="3200">
          <a:solidFill>
            <a:srgbClr val="993300"/>
          </a:solidFill>
          <a:latin typeface="Arial" charset="0"/>
        </a:defRPr>
      </a:lvl6pPr>
      <a:lvl7pPr marL="914077" algn="l" rtl="0" eaLnBrk="1" fontAlgn="base" hangingPunct="1">
        <a:spcBef>
          <a:spcPct val="0"/>
        </a:spcBef>
        <a:spcAft>
          <a:spcPct val="0"/>
        </a:spcAft>
        <a:defRPr sz="3200">
          <a:solidFill>
            <a:srgbClr val="993300"/>
          </a:solidFill>
          <a:latin typeface="Arial" charset="0"/>
        </a:defRPr>
      </a:lvl7pPr>
      <a:lvl8pPr marL="1371116" algn="l" rtl="0" eaLnBrk="1" fontAlgn="base" hangingPunct="1">
        <a:spcBef>
          <a:spcPct val="0"/>
        </a:spcBef>
        <a:spcAft>
          <a:spcPct val="0"/>
        </a:spcAft>
        <a:defRPr sz="3200">
          <a:solidFill>
            <a:srgbClr val="993300"/>
          </a:solidFill>
          <a:latin typeface="Arial" charset="0"/>
        </a:defRPr>
      </a:lvl8pPr>
      <a:lvl9pPr marL="1828155" algn="l" rtl="0" eaLnBrk="1" fontAlgn="base" hangingPunct="1">
        <a:spcBef>
          <a:spcPct val="0"/>
        </a:spcBef>
        <a:spcAft>
          <a:spcPct val="0"/>
        </a:spcAft>
        <a:defRPr sz="3200">
          <a:solidFill>
            <a:srgbClr val="993300"/>
          </a:solidFill>
          <a:latin typeface="Arial" charset="0"/>
        </a:defRPr>
      </a:lvl9pPr>
    </p:titleStyle>
    <p:bodyStyle>
      <a:lvl1pPr marL="341313" indent="-341313" algn="l" rtl="0" eaLnBrk="0" fontAlgn="base" hangingPunct="0">
        <a:spcBef>
          <a:spcPct val="20000"/>
        </a:spcBef>
        <a:spcAft>
          <a:spcPct val="15000"/>
        </a:spcAft>
        <a:buChar char="•"/>
        <a:defRPr sz="2800">
          <a:solidFill>
            <a:schemeClr val="tx1"/>
          </a:solidFill>
          <a:latin typeface="+mn-lt"/>
          <a:ea typeface="+mn-ea"/>
          <a:cs typeface="+mn-cs"/>
        </a:defRPr>
      </a:lvl1pPr>
      <a:lvl2pPr marL="741363" indent="-284163" algn="l" rtl="0" eaLnBrk="0" fontAlgn="base" hangingPunct="0">
        <a:spcBef>
          <a:spcPct val="20000"/>
        </a:spcBef>
        <a:spcAft>
          <a:spcPct val="15000"/>
        </a:spcAft>
        <a:buChar char="–"/>
        <a:defRPr sz="2800">
          <a:solidFill>
            <a:schemeClr val="tx1"/>
          </a:solidFill>
          <a:latin typeface="+mn-lt"/>
        </a:defRPr>
      </a:lvl2pPr>
      <a:lvl3pPr marL="1141413" indent="-227013" algn="l" rtl="0" eaLnBrk="0" fontAlgn="base" hangingPunct="0">
        <a:spcBef>
          <a:spcPct val="20000"/>
        </a:spcBef>
        <a:spcAft>
          <a:spcPct val="15000"/>
        </a:spcAft>
        <a:buChar char="•"/>
        <a:defRPr sz="2400">
          <a:solidFill>
            <a:schemeClr val="tx1"/>
          </a:solidFill>
          <a:latin typeface="+mn-lt"/>
        </a:defRPr>
      </a:lvl3pPr>
      <a:lvl4pPr marL="1598613" indent="-227013" algn="l" rtl="0" eaLnBrk="0" fontAlgn="base" hangingPunct="0">
        <a:spcBef>
          <a:spcPct val="20000"/>
        </a:spcBef>
        <a:spcAft>
          <a:spcPct val="15000"/>
        </a:spcAft>
        <a:buChar char="–"/>
        <a:defRPr sz="2000">
          <a:solidFill>
            <a:schemeClr val="tx1"/>
          </a:solidFill>
          <a:latin typeface="+mn-lt"/>
        </a:defRPr>
      </a:lvl4pPr>
      <a:lvl5pPr marL="2055813" indent="-227013" algn="l" rtl="0" eaLnBrk="0" fontAlgn="base" hangingPunct="0">
        <a:spcBef>
          <a:spcPct val="20000"/>
        </a:spcBef>
        <a:spcAft>
          <a:spcPct val="15000"/>
        </a:spcAft>
        <a:buChar char="»"/>
        <a:defRPr sz="2000">
          <a:solidFill>
            <a:schemeClr val="tx1"/>
          </a:solidFill>
          <a:latin typeface="+mn-lt"/>
        </a:defRPr>
      </a:lvl5pPr>
      <a:lvl6pPr marL="2513713" indent="-228519" algn="l" rtl="0" eaLnBrk="1" fontAlgn="base" hangingPunct="1">
        <a:spcBef>
          <a:spcPct val="20000"/>
        </a:spcBef>
        <a:spcAft>
          <a:spcPct val="15000"/>
        </a:spcAft>
        <a:buChar char="»"/>
        <a:defRPr sz="2000">
          <a:solidFill>
            <a:schemeClr val="tx1"/>
          </a:solidFill>
          <a:latin typeface="+mn-lt"/>
        </a:defRPr>
      </a:lvl6pPr>
      <a:lvl7pPr marL="2970750" indent="-228519" algn="l" rtl="0" eaLnBrk="1" fontAlgn="base" hangingPunct="1">
        <a:spcBef>
          <a:spcPct val="20000"/>
        </a:spcBef>
        <a:spcAft>
          <a:spcPct val="15000"/>
        </a:spcAft>
        <a:buChar char="»"/>
        <a:defRPr sz="2000">
          <a:solidFill>
            <a:schemeClr val="tx1"/>
          </a:solidFill>
          <a:latin typeface="+mn-lt"/>
        </a:defRPr>
      </a:lvl7pPr>
      <a:lvl8pPr marL="3427790" indent="-228519" algn="l" rtl="0" eaLnBrk="1" fontAlgn="base" hangingPunct="1">
        <a:spcBef>
          <a:spcPct val="20000"/>
        </a:spcBef>
        <a:spcAft>
          <a:spcPct val="15000"/>
        </a:spcAft>
        <a:buChar char="»"/>
        <a:defRPr sz="2000">
          <a:solidFill>
            <a:schemeClr val="tx1"/>
          </a:solidFill>
          <a:latin typeface="+mn-lt"/>
        </a:defRPr>
      </a:lvl8pPr>
      <a:lvl9pPr marL="3884829" indent="-228519" algn="l" rtl="0" eaLnBrk="1" fontAlgn="base" hangingPunct="1">
        <a:spcBef>
          <a:spcPct val="20000"/>
        </a:spcBef>
        <a:spcAft>
          <a:spcPct val="15000"/>
        </a:spcAft>
        <a:buChar char="»"/>
        <a:defRPr sz="2000">
          <a:solidFill>
            <a:schemeClr val="tx1"/>
          </a:solidFill>
          <a:latin typeface="+mn-lt"/>
        </a:defRPr>
      </a:lvl9pPr>
    </p:bodyStyle>
    <p:otherStyle>
      <a:defPPr>
        <a:defRPr lang="en-US"/>
      </a:defPPr>
      <a:lvl1pPr marL="0" algn="l" defTabSz="914077" rtl="0" eaLnBrk="1" latinLnBrk="0" hangingPunct="1">
        <a:defRPr sz="1800" kern="1200">
          <a:solidFill>
            <a:schemeClr val="tx1"/>
          </a:solidFill>
          <a:latin typeface="+mn-lt"/>
          <a:ea typeface="+mn-ea"/>
          <a:cs typeface="+mn-cs"/>
        </a:defRPr>
      </a:lvl1pPr>
      <a:lvl2pPr marL="457039" algn="l" defTabSz="914077" rtl="0" eaLnBrk="1" latinLnBrk="0" hangingPunct="1">
        <a:defRPr sz="1800" kern="1200">
          <a:solidFill>
            <a:schemeClr val="tx1"/>
          </a:solidFill>
          <a:latin typeface="+mn-lt"/>
          <a:ea typeface="+mn-ea"/>
          <a:cs typeface="+mn-cs"/>
        </a:defRPr>
      </a:lvl2pPr>
      <a:lvl3pPr marL="914077" algn="l" defTabSz="914077" rtl="0" eaLnBrk="1" latinLnBrk="0" hangingPunct="1">
        <a:defRPr sz="1800" kern="1200">
          <a:solidFill>
            <a:schemeClr val="tx1"/>
          </a:solidFill>
          <a:latin typeface="+mn-lt"/>
          <a:ea typeface="+mn-ea"/>
          <a:cs typeface="+mn-cs"/>
        </a:defRPr>
      </a:lvl3pPr>
      <a:lvl4pPr marL="1371116" algn="l" defTabSz="914077" rtl="0" eaLnBrk="1" latinLnBrk="0" hangingPunct="1">
        <a:defRPr sz="1800" kern="1200">
          <a:solidFill>
            <a:schemeClr val="tx1"/>
          </a:solidFill>
          <a:latin typeface="+mn-lt"/>
          <a:ea typeface="+mn-ea"/>
          <a:cs typeface="+mn-cs"/>
        </a:defRPr>
      </a:lvl4pPr>
      <a:lvl5pPr marL="1828155" algn="l" defTabSz="914077" rtl="0" eaLnBrk="1" latinLnBrk="0" hangingPunct="1">
        <a:defRPr sz="1800" kern="1200">
          <a:solidFill>
            <a:schemeClr val="tx1"/>
          </a:solidFill>
          <a:latin typeface="+mn-lt"/>
          <a:ea typeface="+mn-ea"/>
          <a:cs typeface="+mn-cs"/>
        </a:defRPr>
      </a:lvl5pPr>
      <a:lvl6pPr marL="2285192" algn="l" defTabSz="914077" rtl="0" eaLnBrk="1" latinLnBrk="0" hangingPunct="1">
        <a:defRPr sz="1800" kern="1200">
          <a:solidFill>
            <a:schemeClr val="tx1"/>
          </a:solidFill>
          <a:latin typeface="+mn-lt"/>
          <a:ea typeface="+mn-ea"/>
          <a:cs typeface="+mn-cs"/>
        </a:defRPr>
      </a:lvl6pPr>
      <a:lvl7pPr marL="2742232" algn="l" defTabSz="914077" rtl="0" eaLnBrk="1" latinLnBrk="0" hangingPunct="1">
        <a:defRPr sz="1800" kern="1200">
          <a:solidFill>
            <a:schemeClr val="tx1"/>
          </a:solidFill>
          <a:latin typeface="+mn-lt"/>
          <a:ea typeface="+mn-ea"/>
          <a:cs typeface="+mn-cs"/>
        </a:defRPr>
      </a:lvl7pPr>
      <a:lvl8pPr marL="3199271" algn="l" defTabSz="914077" rtl="0" eaLnBrk="1" latinLnBrk="0" hangingPunct="1">
        <a:defRPr sz="1800" kern="1200">
          <a:solidFill>
            <a:schemeClr val="tx1"/>
          </a:solidFill>
          <a:latin typeface="+mn-lt"/>
          <a:ea typeface="+mn-ea"/>
          <a:cs typeface="+mn-cs"/>
        </a:defRPr>
      </a:lvl8pPr>
      <a:lvl9pPr marL="3656308" algn="l" defTabSz="9140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Title Placeholder 1">
            <a:extLst>
              <a:ext uri="{FF2B5EF4-FFF2-40B4-BE49-F238E27FC236}">
                <a16:creationId xmlns:a16="http://schemas.microsoft.com/office/drawing/2014/main" id="{EDFD0FA1-114B-439D-A3E8-DA0343E99D09}"/>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8435" name="Text Placeholder 2">
            <a:extLst>
              <a:ext uri="{FF2B5EF4-FFF2-40B4-BE49-F238E27FC236}">
                <a16:creationId xmlns:a16="http://schemas.microsoft.com/office/drawing/2014/main" id="{40CD61E4-7AAE-4877-9933-E3E4DB4FDAE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6F544094-CB5B-4ABB-ACA3-6C83E5C61A0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FAB2A9A8-B229-42DF-BEB5-3141E7E13850}" type="datetime1">
              <a:rPr lang="en-GB"/>
              <a:pPr>
                <a:defRPr/>
              </a:pPr>
              <a:t>04/11/2019</a:t>
            </a:fld>
            <a:endParaRPr lang="en-GB"/>
          </a:p>
        </p:txBody>
      </p:sp>
      <p:sp>
        <p:nvSpPr>
          <p:cNvPr id="5" name="Footer Placeholder 4">
            <a:extLst>
              <a:ext uri="{FF2B5EF4-FFF2-40B4-BE49-F238E27FC236}">
                <a16:creationId xmlns:a16="http://schemas.microsoft.com/office/drawing/2014/main" id="{0001759A-1D9E-40D4-915F-441B3FDDC64D}"/>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endParaRPr lang="en-GB"/>
          </a:p>
        </p:txBody>
      </p:sp>
      <p:sp>
        <p:nvSpPr>
          <p:cNvPr id="6" name="Slide Number Placeholder 5">
            <a:extLst>
              <a:ext uri="{FF2B5EF4-FFF2-40B4-BE49-F238E27FC236}">
                <a16:creationId xmlns:a16="http://schemas.microsoft.com/office/drawing/2014/main" id="{2E4111CD-E093-4DF0-BE1C-A32F51A9D567}"/>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14D37243-082E-4CC9-93CD-8D2780B24C14}" type="slidenum">
              <a:rPr lang="en-GB" altLang="en-US"/>
              <a:pPr/>
              <a:t>‹#›</a:t>
            </a:fld>
            <a:endParaRPr lang="en-GB" altLang="en-US"/>
          </a:p>
        </p:txBody>
      </p:sp>
    </p:spTree>
    <p:extLst>
      <p:ext uri="{BB962C8B-B14F-4D97-AF65-F5344CB8AC3E}">
        <p14:creationId xmlns:p14="http://schemas.microsoft.com/office/powerpoint/2010/main" val="2570857402"/>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48" name="Freeform: Shape 247">
            <a:extLst>
              <a:ext uri="{FF2B5EF4-FFF2-40B4-BE49-F238E27FC236}">
                <a16:creationId xmlns:a16="http://schemas.microsoft.com/office/drawing/2014/main" id="{6C02D648-4BAC-4912-B2BF-F533637F574A}"/>
              </a:ext>
            </a:extLst>
          </p:cNvPr>
          <p:cNvSpPr/>
          <p:nvPr userDrawn="1"/>
        </p:nvSpPr>
        <p:spPr>
          <a:xfrm>
            <a:off x="8130" y="1"/>
            <a:ext cx="8577941" cy="2650285"/>
          </a:xfrm>
          <a:custGeom>
            <a:avLst/>
            <a:gdLst>
              <a:gd name="connsiteX0" fmla="*/ 0 w 6433456"/>
              <a:gd name="connsiteY0" fmla="*/ 0 h 2650285"/>
              <a:gd name="connsiteX1" fmla="*/ 6185409 w 6433456"/>
              <a:gd name="connsiteY1" fmla="*/ 0 h 2650285"/>
              <a:gd name="connsiteX2" fmla="*/ 6433456 w 6433456"/>
              <a:gd name="connsiteY2" fmla="*/ 924909 h 2650285"/>
              <a:gd name="connsiteX3" fmla="*/ 0 w 6433456"/>
              <a:gd name="connsiteY3" fmla="*/ 2650285 h 2650285"/>
              <a:gd name="connsiteX4" fmla="*/ 0 w 6433456"/>
              <a:gd name="connsiteY4" fmla="*/ 0 h 2650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3456" h="2650285">
                <a:moveTo>
                  <a:pt x="0" y="0"/>
                </a:moveTo>
                <a:lnTo>
                  <a:pt x="6185409" y="0"/>
                </a:lnTo>
                <a:lnTo>
                  <a:pt x="6433456" y="924909"/>
                </a:lnTo>
                <a:lnTo>
                  <a:pt x="0" y="2650285"/>
                </a:lnTo>
                <a:lnTo>
                  <a:pt x="0" y="0"/>
                </a:lnTo>
                <a:close/>
              </a:path>
            </a:pathLst>
          </a:cu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3" name="Text Placeholder 2">
            <a:extLst>
              <a:ext uri="{FF2B5EF4-FFF2-40B4-BE49-F238E27FC236}">
                <a16:creationId xmlns:a16="http://schemas.microsoft.com/office/drawing/2014/main" id="{03A81F4D-4B89-424A-BC66-199E1E666FD1}"/>
              </a:ext>
            </a:extLst>
          </p:cNvPr>
          <p:cNvSpPr>
            <a:spLocks noGrp="1"/>
          </p:cNvSpPr>
          <p:nvPr>
            <p:ph type="body" idx="1"/>
          </p:nvPr>
        </p:nvSpPr>
        <p:spPr>
          <a:xfrm>
            <a:off x="435428" y="1532415"/>
            <a:ext cx="11289341" cy="4376944"/>
          </a:xfrm>
          <a:prstGeom prst="rect">
            <a:avLst/>
          </a:prstGeom>
        </p:spPr>
        <p:txBody>
          <a:bodyPr vert="horz" lIns="91440" tIns="45720" rIns="91440" bIns="45720" rtlCol="0">
            <a:noAutofit/>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a:t>
            </a:r>
          </a:p>
          <a:p>
            <a:pPr lvl="6"/>
            <a:r>
              <a:rPr lang="en-AU" noProof="0" dirty="0"/>
              <a:t>Seven</a:t>
            </a:r>
          </a:p>
          <a:p>
            <a:pPr lvl="7"/>
            <a:r>
              <a:rPr lang="en-AU" noProof="0" dirty="0"/>
              <a:t>Eight</a:t>
            </a:r>
          </a:p>
          <a:p>
            <a:pPr lvl="8"/>
            <a:r>
              <a:rPr lang="en-AU" noProof="0" dirty="0"/>
              <a:t>nine</a:t>
            </a:r>
          </a:p>
        </p:txBody>
      </p:sp>
      <p:sp>
        <p:nvSpPr>
          <p:cNvPr id="2" name="Title Placeholder 1">
            <a:extLst>
              <a:ext uri="{FF2B5EF4-FFF2-40B4-BE49-F238E27FC236}">
                <a16:creationId xmlns:a16="http://schemas.microsoft.com/office/drawing/2014/main" id="{0DA9561C-11B4-4CC4-B271-3E59C981A78C}"/>
              </a:ext>
            </a:extLst>
          </p:cNvPr>
          <p:cNvSpPr>
            <a:spLocks noGrp="1"/>
          </p:cNvSpPr>
          <p:nvPr>
            <p:ph type="title"/>
          </p:nvPr>
        </p:nvSpPr>
        <p:spPr>
          <a:xfrm>
            <a:off x="1703143" y="395066"/>
            <a:ext cx="10021621" cy="887360"/>
          </a:xfrm>
          <a:prstGeom prst="rect">
            <a:avLst/>
          </a:prstGeom>
        </p:spPr>
        <p:txBody>
          <a:bodyPr vert="horz" lIns="91440" tIns="45720" rIns="91440" bIns="45720" rtlCol="0" anchor="b" anchorCtr="0">
            <a:noAutofit/>
          </a:bodyPr>
          <a:lstStyle/>
          <a:p>
            <a:r>
              <a:rPr lang="en-AU" noProof="0" dirty="0"/>
              <a:t>Click to edit Master title style</a:t>
            </a:r>
          </a:p>
        </p:txBody>
      </p:sp>
      <p:sp>
        <p:nvSpPr>
          <p:cNvPr id="4" name="Date Placeholder 3">
            <a:extLst>
              <a:ext uri="{FF2B5EF4-FFF2-40B4-BE49-F238E27FC236}">
                <a16:creationId xmlns:a16="http://schemas.microsoft.com/office/drawing/2014/main" id="{A76D8956-3042-4F51-A765-52197DEBA845}"/>
              </a:ext>
            </a:extLst>
          </p:cNvPr>
          <p:cNvSpPr>
            <a:spLocks noGrp="1"/>
          </p:cNvSpPr>
          <p:nvPr>
            <p:ph type="dt" sz="half" idx="2"/>
          </p:nvPr>
        </p:nvSpPr>
        <p:spPr>
          <a:xfrm>
            <a:off x="8412983" y="6172509"/>
            <a:ext cx="2484000" cy="365125"/>
          </a:xfrm>
          <a:prstGeom prst="rect">
            <a:avLst/>
          </a:prstGeom>
        </p:spPr>
        <p:txBody>
          <a:bodyPr vert="horz" lIns="91440" tIns="45720" rIns="91440" bIns="45720" rtlCol="0" anchor="ctr"/>
          <a:lstStyle>
            <a:lvl1pPr algn="l">
              <a:defRPr sz="1200">
                <a:solidFill>
                  <a:schemeClr val="tx1"/>
                </a:solidFill>
              </a:defRPr>
            </a:lvl1pPr>
          </a:lstStyle>
          <a:p>
            <a:fld id="{15C1EA3C-26E9-4B87-838B-C7B127160328}" type="datetime1">
              <a:rPr lang="en-AU" noProof="0" smtClean="0"/>
              <a:t>4/11/2019</a:t>
            </a:fld>
            <a:endParaRPr lang="en-AU" noProof="0" dirty="0"/>
          </a:p>
        </p:txBody>
      </p:sp>
      <p:sp>
        <p:nvSpPr>
          <p:cNvPr id="5" name="Footer Placeholder 4">
            <a:extLst>
              <a:ext uri="{FF2B5EF4-FFF2-40B4-BE49-F238E27FC236}">
                <a16:creationId xmlns:a16="http://schemas.microsoft.com/office/drawing/2014/main" id="{2B9DE430-5DBA-4DE1-9C36-C5FAED4EAF10}"/>
              </a:ext>
            </a:extLst>
          </p:cNvPr>
          <p:cNvSpPr>
            <a:spLocks noGrp="1"/>
          </p:cNvSpPr>
          <p:nvPr>
            <p:ph type="ftr" sz="quarter" idx="3"/>
          </p:nvPr>
        </p:nvSpPr>
        <p:spPr>
          <a:xfrm>
            <a:off x="435429" y="6172509"/>
            <a:ext cx="7916353" cy="365125"/>
          </a:xfrm>
          <a:prstGeom prst="rect">
            <a:avLst/>
          </a:prstGeom>
        </p:spPr>
        <p:txBody>
          <a:bodyPr vert="horz" lIns="91440" tIns="45720" rIns="91440" bIns="45720" rtlCol="0" anchor="ctr"/>
          <a:lstStyle>
            <a:lvl1pPr algn="l">
              <a:defRPr sz="1200">
                <a:solidFill>
                  <a:schemeClr val="tx1"/>
                </a:solidFill>
              </a:defRPr>
            </a:lvl1pPr>
          </a:lstStyle>
          <a:p>
            <a:endParaRPr lang="en-AU" noProof="0" dirty="0"/>
          </a:p>
        </p:txBody>
      </p:sp>
      <p:sp>
        <p:nvSpPr>
          <p:cNvPr id="6" name="Slide Number Placeholder 5">
            <a:extLst>
              <a:ext uri="{FF2B5EF4-FFF2-40B4-BE49-F238E27FC236}">
                <a16:creationId xmlns:a16="http://schemas.microsoft.com/office/drawing/2014/main" id="{DD42F550-8FDF-4424-AA18-C4563333340E}"/>
              </a:ext>
            </a:extLst>
          </p:cNvPr>
          <p:cNvSpPr>
            <a:spLocks noGrp="1"/>
          </p:cNvSpPr>
          <p:nvPr>
            <p:ph type="sldNum" sz="quarter" idx="4"/>
          </p:nvPr>
        </p:nvSpPr>
        <p:spPr>
          <a:xfrm>
            <a:off x="10960065" y="6172509"/>
            <a:ext cx="753681" cy="365125"/>
          </a:xfrm>
          <a:prstGeom prst="rect">
            <a:avLst/>
          </a:prstGeom>
        </p:spPr>
        <p:txBody>
          <a:bodyPr vert="horz" lIns="91440" tIns="45720" rIns="0" bIns="45720" rtlCol="0" anchor="ctr"/>
          <a:lstStyle>
            <a:lvl1pPr algn="r">
              <a:defRPr sz="1200">
                <a:solidFill>
                  <a:schemeClr val="tx1"/>
                </a:solidFill>
              </a:defRPr>
            </a:lvl1pPr>
          </a:lstStyle>
          <a:p>
            <a:fld id="{DC22DD25-61AE-413C-B4D2-EF2365C9B2E1}" type="slidenum">
              <a:rPr lang="en-AU" noProof="0" smtClean="0"/>
              <a:pPr/>
              <a:t>‹#›</a:t>
            </a:fld>
            <a:endParaRPr lang="en-AU" noProof="0" dirty="0"/>
          </a:p>
        </p:txBody>
      </p:sp>
      <p:grpSp>
        <p:nvGrpSpPr>
          <p:cNvPr id="130" name="Group 4">
            <a:extLst>
              <a:ext uri="{FF2B5EF4-FFF2-40B4-BE49-F238E27FC236}">
                <a16:creationId xmlns:a16="http://schemas.microsoft.com/office/drawing/2014/main" id="{306309D1-1A80-489B-9D19-DC11A2F3146D}"/>
              </a:ext>
            </a:extLst>
          </p:cNvPr>
          <p:cNvGrpSpPr>
            <a:grpSpLocks noChangeAspect="1"/>
          </p:cNvGrpSpPr>
          <p:nvPr userDrawn="1"/>
        </p:nvGrpSpPr>
        <p:grpSpPr bwMode="auto">
          <a:xfrm>
            <a:off x="564095" y="432000"/>
            <a:ext cx="957547" cy="720000"/>
            <a:chOff x="2864" y="1181"/>
            <a:chExt cx="1952" cy="1957"/>
          </a:xfrm>
        </p:grpSpPr>
        <p:sp>
          <p:nvSpPr>
            <p:cNvPr id="131" name="AutoShape 3">
              <a:extLst>
                <a:ext uri="{FF2B5EF4-FFF2-40B4-BE49-F238E27FC236}">
                  <a16:creationId xmlns:a16="http://schemas.microsoft.com/office/drawing/2014/main" id="{53E8B148-3FFC-4AE7-96CE-14D77B08706B}"/>
                </a:ext>
              </a:extLst>
            </p:cNvPr>
            <p:cNvSpPr>
              <a:spLocks noChangeAspect="1" noChangeArrowheads="1" noTextEdit="1"/>
            </p:cNvSpPr>
            <p:nvPr userDrawn="1"/>
          </p:nvSpPr>
          <p:spPr bwMode="auto">
            <a:xfrm>
              <a:off x="2864" y="1182"/>
              <a:ext cx="195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2" name="Rectangle 5">
              <a:extLst>
                <a:ext uri="{FF2B5EF4-FFF2-40B4-BE49-F238E27FC236}">
                  <a16:creationId xmlns:a16="http://schemas.microsoft.com/office/drawing/2014/main" id="{5595D8AB-BC6B-4221-9044-E5611AD43303}"/>
                </a:ext>
              </a:extLst>
            </p:cNvPr>
            <p:cNvSpPr>
              <a:spLocks noChangeArrowheads="1"/>
            </p:cNvSpPr>
            <p:nvPr userDrawn="1"/>
          </p:nvSpPr>
          <p:spPr bwMode="auto">
            <a:xfrm>
              <a:off x="2865" y="1181"/>
              <a:ext cx="1950" cy="195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3" name="Freeform 6">
              <a:extLst>
                <a:ext uri="{FF2B5EF4-FFF2-40B4-BE49-F238E27FC236}">
                  <a16:creationId xmlns:a16="http://schemas.microsoft.com/office/drawing/2014/main" id="{E8FDD948-1479-49ED-A944-B04F4EB804FC}"/>
                </a:ext>
              </a:extLst>
            </p:cNvPr>
            <p:cNvSpPr>
              <a:spLocks/>
            </p:cNvSpPr>
            <p:nvPr userDrawn="1"/>
          </p:nvSpPr>
          <p:spPr bwMode="auto">
            <a:xfrm>
              <a:off x="3091" y="2463"/>
              <a:ext cx="90" cy="109"/>
            </a:xfrm>
            <a:custGeom>
              <a:avLst/>
              <a:gdLst>
                <a:gd name="T0" fmla="*/ 5 w 132"/>
                <a:gd name="T1" fmla="*/ 4 h 160"/>
                <a:gd name="T2" fmla="*/ 0 w 132"/>
                <a:gd name="T3" fmla="*/ 26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8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5 w 132"/>
                <a:gd name="T75" fmla="*/ 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5" y="4"/>
                  </a:moveTo>
                  <a:cubicBezTo>
                    <a:pt x="4" y="5"/>
                    <a:pt x="0" y="24"/>
                    <a:pt x="0" y="26"/>
                  </a:cubicBezTo>
                  <a:cubicBezTo>
                    <a:pt x="0" y="29"/>
                    <a:pt x="1" y="30"/>
                    <a:pt x="2" y="30"/>
                  </a:cubicBezTo>
                  <a:cubicBezTo>
                    <a:pt x="4" y="30"/>
                    <a:pt x="5" y="28"/>
                    <a:pt x="6" y="27"/>
                  </a:cubicBezTo>
                  <a:cubicBezTo>
                    <a:pt x="6" y="27"/>
                    <a:pt x="9" y="21"/>
                    <a:pt x="9" y="21"/>
                  </a:cubicBezTo>
                  <a:cubicBezTo>
                    <a:pt x="12" y="17"/>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8" y="160"/>
                    <a:pt x="68" y="160"/>
                    <a:pt x="68"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6" y="27"/>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5"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4" name="Freeform 7">
              <a:extLst>
                <a:ext uri="{FF2B5EF4-FFF2-40B4-BE49-F238E27FC236}">
                  <a16:creationId xmlns:a16="http://schemas.microsoft.com/office/drawing/2014/main" id="{B6A5E821-D9FB-4AA4-AAD7-26841E8273E9}"/>
                </a:ext>
              </a:extLst>
            </p:cNvPr>
            <p:cNvSpPr>
              <a:spLocks/>
            </p:cNvSpPr>
            <p:nvPr userDrawn="1"/>
          </p:nvSpPr>
          <p:spPr bwMode="auto">
            <a:xfrm>
              <a:off x="3187" y="2465"/>
              <a:ext cx="111" cy="107"/>
            </a:xfrm>
            <a:custGeom>
              <a:avLst/>
              <a:gdLst>
                <a:gd name="T0" fmla="*/ 134 w 164"/>
                <a:gd name="T1" fmla="*/ 0 h 157"/>
                <a:gd name="T2" fmla="*/ 111 w 164"/>
                <a:gd name="T3" fmla="*/ 0 h 157"/>
                <a:gd name="T4" fmla="*/ 110 w 164"/>
                <a:gd name="T5" fmla="*/ 6 h 157"/>
                <a:gd name="T6" fmla="*/ 124 w 164"/>
                <a:gd name="T7" fmla="*/ 16 h 157"/>
                <a:gd name="T8" fmla="*/ 124 w 164"/>
                <a:gd name="T9" fmla="*/ 65 h 157"/>
                <a:gd name="T10" fmla="*/ 38 w 164"/>
                <a:gd name="T11" fmla="*/ 60 h 157"/>
                <a:gd name="T12" fmla="*/ 45 w 164"/>
                <a:gd name="T13" fmla="*/ 6 h 157"/>
                <a:gd name="T14" fmla="*/ 53 w 164"/>
                <a:gd name="T15" fmla="*/ 3 h 157"/>
                <a:gd name="T16" fmla="*/ 31 w 164"/>
                <a:gd name="T17" fmla="*/ 0 h 157"/>
                <a:gd name="T18" fmla="*/ 25 w 164"/>
                <a:gd name="T19" fmla="*/ 0 h 157"/>
                <a:gd name="T20" fmla="*/ 0 w 164"/>
                <a:gd name="T21" fmla="*/ 3 h 157"/>
                <a:gd name="T22" fmla="*/ 10 w 164"/>
                <a:gd name="T23" fmla="*/ 6 h 157"/>
                <a:gd name="T24" fmla="*/ 18 w 164"/>
                <a:gd name="T25" fmla="*/ 60 h 157"/>
                <a:gd name="T26" fmla="*/ 17 w 164"/>
                <a:gd name="T27" fmla="*/ 141 h 157"/>
                <a:gd name="T28" fmla="*/ 6 w 164"/>
                <a:gd name="T29" fmla="*/ 151 h 157"/>
                <a:gd name="T30" fmla="*/ 8 w 164"/>
                <a:gd name="T31" fmla="*/ 157 h 157"/>
                <a:gd name="T32" fmla="*/ 28 w 164"/>
                <a:gd name="T33" fmla="*/ 157 h 157"/>
                <a:gd name="T34" fmla="*/ 53 w 164"/>
                <a:gd name="T35" fmla="*/ 157 h 157"/>
                <a:gd name="T36" fmla="*/ 55 w 164"/>
                <a:gd name="T37" fmla="*/ 151 h 157"/>
                <a:gd name="T38" fmla="*/ 39 w 164"/>
                <a:gd name="T39" fmla="*/ 141 h 157"/>
                <a:gd name="T40" fmla="*/ 38 w 164"/>
                <a:gd name="T41" fmla="*/ 75 h 157"/>
                <a:gd name="T42" fmla="*/ 124 w 164"/>
                <a:gd name="T43" fmla="*/ 96 h 157"/>
                <a:gd name="T44" fmla="*/ 118 w 164"/>
                <a:gd name="T45" fmla="*/ 150 h 157"/>
                <a:gd name="T46" fmla="*/ 109 w 164"/>
                <a:gd name="T47" fmla="*/ 154 h 157"/>
                <a:gd name="T48" fmla="*/ 131 w 164"/>
                <a:gd name="T49" fmla="*/ 157 h 157"/>
                <a:gd name="T50" fmla="*/ 137 w 164"/>
                <a:gd name="T51" fmla="*/ 157 h 157"/>
                <a:gd name="T52" fmla="*/ 164 w 164"/>
                <a:gd name="T53" fmla="*/ 154 h 157"/>
                <a:gd name="T54" fmla="*/ 152 w 164"/>
                <a:gd name="T55" fmla="*/ 150 h 157"/>
                <a:gd name="T56" fmla="*/ 144 w 164"/>
                <a:gd name="T57" fmla="*/ 96 h 157"/>
                <a:gd name="T58" fmla="*/ 145 w 164"/>
                <a:gd name="T59" fmla="*/ 16 h 157"/>
                <a:gd name="T60" fmla="*/ 156 w 164"/>
                <a:gd name="T61" fmla="*/ 6 h 157"/>
                <a:gd name="T62" fmla="*/ 154 w 164"/>
                <a:gd name="T63"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57">
                  <a:moveTo>
                    <a:pt x="138" y="0"/>
                  </a:moveTo>
                  <a:cubicBezTo>
                    <a:pt x="134" y="0"/>
                    <a:pt x="134" y="0"/>
                    <a:pt x="134" y="0"/>
                  </a:cubicBezTo>
                  <a:cubicBezTo>
                    <a:pt x="132" y="0"/>
                    <a:pt x="132" y="0"/>
                    <a:pt x="132" y="0"/>
                  </a:cubicBezTo>
                  <a:cubicBezTo>
                    <a:pt x="111" y="0"/>
                    <a:pt x="111" y="0"/>
                    <a:pt x="111" y="0"/>
                  </a:cubicBezTo>
                  <a:cubicBezTo>
                    <a:pt x="110" y="0"/>
                    <a:pt x="106" y="0"/>
                    <a:pt x="106" y="3"/>
                  </a:cubicBezTo>
                  <a:cubicBezTo>
                    <a:pt x="106" y="4"/>
                    <a:pt x="108" y="6"/>
                    <a:pt x="110" y="6"/>
                  </a:cubicBezTo>
                  <a:cubicBezTo>
                    <a:pt x="116" y="6"/>
                    <a:pt x="116" y="6"/>
                    <a:pt x="116" y="6"/>
                  </a:cubicBezTo>
                  <a:cubicBezTo>
                    <a:pt x="122" y="7"/>
                    <a:pt x="123" y="10"/>
                    <a:pt x="124" y="16"/>
                  </a:cubicBezTo>
                  <a:cubicBezTo>
                    <a:pt x="124" y="60"/>
                    <a:pt x="124" y="60"/>
                    <a:pt x="124" y="60"/>
                  </a:cubicBezTo>
                  <a:cubicBezTo>
                    <a:pt x="124" y="65"/>
                    <a:pt x="124" y="65"/>
                    <a:pt x="124" y="65"/>
                  </a:cubicBezTo>
                  <a:cubicBezTo>
                    <a:pt x="38" y="64"/>
                    <a:pt x="38" y="64"/>
                    <a:pt x="38" y="64"/>
                  </a:cubicBezTo>
                  <a:cubicBezTo>
                    <a:pt x="38" y="60"/>
                    <a:pt x="38" y="60"/>
                    <a:pt x="38" y="60"/>
                  </a:cubicBezTo>
                  <a:cubicBezTo>
                    <a:pt x="39" y="16"/>
                    <a:pt x="39" y="16"/>
                    <a:pt x="39" y="16"/>
                  </a:cubicBezTo>
                  <a:cubicBezTo>
                    <a:pt x="39" y="10"/>
                    <a:pt x="40" y="7"/>
                    <a:pt x="45" y="6"/>
                  </a:cubicBezTo>
                  <a:cubicBezTo>
                    <a:pt x="45" y="6"/>
                    <a:pt x="50" y="6"/>
                    <a:pt x="50" y="6"/>
                  </a:cubicBezTo>
                  <a:cubicBezTo>
                    <a:pt x="52" y="6"/>
                    <a:pt x="53" y="4"/>
                    <a:pt x="53" y="3"/>
                  </a:cubicBezTo>
                  <a:cubicBezTo>
                    <a:pt x="53" y="1"/>
                    <a:pt x="51" y="0"/>
                    <a:pt x="48" y="0"/>
                  </a:cubicBezTo>
                  <a:cubicBezTo>
                    <a:pt x="31" y="0"/>
                    <a:pt x="31" y="0"/>
                    <a:pt x="31" y="0"/>
                  </a:cubicBezTo>
                  <a:cubicBezTo>
                    <a:pt x="28" y="0"/>
                    <a:pt x="28" y="0"/>
                    <a:pt x="28" y="0"/>
                  </a:cubicBezTo>
                  <a:cubicBezTo>
                    <a:pt x="25" y="0"/>
                    <a:pt x="25" y="0"/>
                    <a:pt x="25" y="0"/>
                  </a:cubicBezTo>
                  <a:cubicBezTo>
                    <a:pt x="5" y="0"/>
                    <a:pt x="5" y="0"/>
                    <a:pt x="5" y="0"/>
                  </a:cubicBezTo>
                  <a:cubicBezTo>
                    <a:pt x="2" y="0"/>
                    <a:pt x="0" y="1"/>
                    <a:pt x="0" y="3"/>
                  </a:cubicBezTo>
                  <a:cubicBezTo>
                    <a:pt x="0" y="4"/>
                    <a:pt x="1" y="6"/>
                    <a:pt x="3" y="6"/>
                  </a:cubicBezTo>
                  <a:cubicBezTo>
                    <a:pt x="10" y="6"/>
                    <a:pt x="10" y="6"/>
                    <a:pt x="10" y="6"/>
                  </a:cubicBezTo>
                  <a:cubicBezTo>
                    <a:pt x="15" y="7"/>
                    <a:pt x="17" y="10"/>
                    <a:pt x="17" y="16"/>
                  </a:cubicBezTo>
                  <a:cubicBezTo>
                    <a:pt x="17" y="16"/>
                    <a:pt x="18" y="60"/>
                    <a:pt x="18" y="60"/>
                  </a:cubicBezTo>
                  <a:cubicBezTo>
                    <a:pt x="18" y="96"/>
                    <a:pt x="18" y="96"/>
                    <a:pt x="18" y="96"/>
                  </a:cubicBezTo>
                  <a:cubicBezTo>
                    <a:pt x="18" y="116"/>
                    <a:pt x="18" y="132"/>
                    <a:pt x="17" y="141"/>
                  </a:cubicBezTo>
                  <a:cubicBezTo>
                    <a:pt x="16" y="147"/>
                    <a:pt x="15" y="150"/>
                    <a:pt x="12" y="150"/>
                  </a:cubicBezTo>
                  <a:cubicBezTo>
                    <a:pt x="12" y="150"/>
                    <a:pt x="6" y="151"/>
                    <a:pt x="6" y="151"/>
                  </a:cubicBezTo>
                  <a:cubicBezTo>
                    <a:pt x="4" y="151"/>
                    <a:pt x="3" y="153"/>
                    <a:pt x="3" y="154"/>
                  </a:cubicBezTo>
                  <a:cubicBezTo>
                    <a:pt x="3" y="157"/>
                    <a:pt x="7" y="157"/>
                    <a:pt x="8" y="157"/>
                  </a:cubicBezTo>
                  <a:cubicBezTo>
                    <a:pt x="25" y="157"/>
                    <a:pt x="25" y="157"/>
                    <a:pt x="25" y="157"/>
                  </a:cubicBezTo>
                  <a:cubicBezTo>
                    <a:pt x="28" y="157"/>
                    <a:pt x="28" y="157"/>
                    <a:pt x="28" y="157"/>
                  </a:cubicBezTo>
                  <a:cubicBezTo>
                    <a:pt x="30" y="157"/>
                    <a:pt x="30" y="157"/>
                    <a:pt x="30" y="157"/>
                  </a:cubicBezTo>
                  <a:cubicBezTo>
                    <a:pt x="53" y="157"/>
                    <a:pt x="53" y="157"/>
                    <a:pt x="53" y="157"/>
                  </a:cubicBezTo>
                  <a:cubicBezTo>
                    <a:pt x="57" y="157"/>
                    <a:pt x="58" y="155"/>
                    <a:pt x="58" y="154"/>
                  </a:cubicBezTo>
                  <a:cubicBezTo>
                    <a:pt x="58" y="153"/>
                    <a:pt x="57" y="151"/>
                    <a:pt x="55" y="151"/>
                  </a:cubicBezTo>
                  <a:cubicBezTo>
                    <a:pt x="46" y="150"/>
                    <a:pt x="46" y="150"/>
                    <a:pt x="46" y="150"/>
                  </a:cubicBezTo>
                  <a:cubicBezTo>
                    <a:pt x="41" y="150"/>
                    <a:pt x="40" y="147"/>
                    <a:pt x="39" y="141"/>
                  </a:cubicBezTo>
                  <a:cubicBezTo>
                    <a:pt x="38" y="132"/>
                    <a:pt x="38" y="116"/>
                    <a:pt x="38" y="96"/>
                  </a:cubicBezTo>
                  <a:cubicBezTo>
                    <a:pt x="38" y="75"/>
                    <a:pt x="38" y="75"/>
                    <a:pt x="38" y="75"/>
                  </a:cubicBezTo>
                  <a:cubicBezTo>
                    <a:pt x="124" y="75"/>
                    <a:pt x="124" y="75"/>
                    <a:pt x="124" y="75"/>
                  </a:cubicBezTo>
                  <a:cubicBezTo>
                    <a:pt x="124" y="96"/>
                    <a:pt x="124" y="96"/>
                    <a:pt x="124" y="96"/>
                  </a:cubicBezTo>
                  <a:cubicBezTo>
                    <a:pt x="124" y="116"/>
                    <a:pt x="124" y="132"/>
                    <a:pt x="123" y="141"/>
                  </a:cubicBezTo>
                  <a:cubicBezTo>
                    <a:pt x="122" y="146"/>
                    <a:pt x="121" y="150"/>
                    <a:pt x="118" y="150"/>
                  </a:cubicBezTo>
                  <a:cubicBezTo>
                    <a:pt x="118" y="150"/>
                    <a:pt x="113" y="151"/>
                    <a:pt x="113" y="151"/>
                  </a:cubicBezTo>
                  <a:cubicBezTo>
                    <a:pt x="110" y="151"/>
                    <a:pt x="109" y="153"/>
                    <a:pt x="109" y="154"/>
                  </a:cubicBezTo>
                  <a:cubicBezTo>
                    <a:pt x="109" y="157"/>
                    <a:pt x="113" y="157"/>
                    <a:pt x="114" y="157"/>
                  </a:cubicBezTo>
                  <a:cubicBezTo>
                    <a:pt x="131" y="157"/>
                    <a:pt x="131" y="157"/>
                    <a:pt x="131" y="157"/>
                  </a:cubicBezTo>
                  <a:cubicBezTo>
                    <a:pt x="134" y="157"/>
                    <a:pt x="134" y="157"/>
                    <a:pt x="134" y="157"/>
                  </a:cubicBezTo>
                  <a:cubicBezTo>
                    <a:pt x="137" y="157"/>
                    <a:pt x="137" y="157"/>
                    <a:pt x="137" y="157"/>
                  </a:cubicBezTo>
                  <a:cubicBezTo>
                    <a:pt x="159" y="157"/>
                    <a:pt x="159" y="157"/>
                    <a:pt x="159" y="157"/>
                  </a:cubicBezTo>
                  <a:cubicBezTo>
                    <a:pt x="164" y="157"/>
                    <a:pt x="164" y="155"/>
                    <a:pt x="164" y="154"/>
                  </a:cubicBezTo>
                  <a:cubicBezTo>
                    <a:pt x="164" y="153"/>
                    <a:pt x="163" y="151"/>
                    <a:pt x="161" y="151"/>
                  </a:cubicBezTo>
                  <a:cubicBezTo>
                    <a:pt x="152" y="150"/>
                    <a:pt x="152" y="150"/>
                    <a:pt x="152" y="150"/>
                  </a:cubicBezTo>
                  <a:cubicBezTo>
                    <a:pt x="147" y="150"/>
                    <a:pt x="146" y="147"/>
                    <a:pt x="145" y="141"/>
                  </a:cubicBezTo>
                  <a:cubicBezTo>
                    <a:pt x="144" y="132"/>
                    <a:pt x="144" y="116"/>
                    <a:pt x="144" y="96"/>
                  </a:cubicBezTo>
                  <a:cubicBezTo>
                    <a:pt x="144" y="60"/>
                    <a:pt x="144" y="60"/>
                    <a:pt x="144" y="60"/>
                  </a:cubicBezTo>
                  <a:cubicBezTo>
                    <a:pt x="145" y="16"/>
                    <a:pt x="145" y="16"/>
                    <a:pt x="145" y="16"/>
                  </a:cubicBezTo>
                  <a:cubicBezTo>
                    <a:pt x="145" y="9"/>
                    <a:pt x="147" y="7"/>
                    <a:pt x="151" y="6"/>
                  </a:cubicBezTo>
                  <a:cubicBezTo>
                    <a:pt x="156" y="6"/>
                    <a:pt x="156" y="6"/>
                    <a:pt x="156" y="6"/>
                  </a:cubicBezTo>
                  <a:cubicBezTo>
                    <a:pt x="158" y="6"/>
                    <a:pt x="159" y="4"/>
                    <a:pt x="159" y="3"/>
                  </a:cubicBezTo>
                  <a:cubicBezTo>
                    <a:pt x="159" y="0"/>
                    <a:pt x="155" y="0"/>
                    <a:pt x="154"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5" name="Freeform 8">
              <a:extLst>
                <a:ext uri="{FF2B5EF4-FFF2-40B4-BE49-F238E27FC236}">
                  <a16:creationId xmlns:a16="http://schemas.microsoft.com/office/drawing/2014/main" id="{3E111E6F-E832-494E-B349-A5A45DA17DDC}"/>
                </a:ext>
              </a:extLst>
            </p:cNvPr>
            <p:cNvSpPr>
              <a:spLocks/>
            </p:cNvSpPr>
            <p:nvPr userDrawn="1"/>
          </p:nvSpPr>
          <p:spPr bwMode="auto">
            <a:xfrm>
              <a:off x="3312" y="2464"/>
              <a:ext cx="64" cy="108"/>
            </a:xfrm>
            <a:custGeom>
              <a:avLst/>
              <a:gdLst>
                <a:gd name="T0" fmla="*/ 84 w 94"/>
                <a:gd name="T1" fmla="*/ 1 h 160"/>
                <a:gd name="T2" fmla="*/ 83 w 94"/>
                <a:gd name="T3" fmla="*/ 1 h 160"/>
                <a:gd name="T4" fmla="*/ 75 w 94"/>
                <a:gd name="T5" fmla="*/ 2 h 160"/>
                <a:gd name="T6" fmla="*/ 28 w 94"/>
                <a:gd name="T7" fmla="*/ 2 h 160"/>
                <a:gd name="T8" fmla="*/ 25 w 94"/>
                <a:gd name="T9" fmla="*/ 2 h 160"/>
                <a:gd name="T10" fmla="*/ 5 w 94"/>
                <a:gd name="T11" fmla="*/ 2 h 160"/>
                <a:gd name="T12" fmla="*/ 0 w 94"/>
                <a:gd name="T13" fmla="*/ 5 h 160"/>
                <a:gd name="T14" fmla="*/ 3 w 94"/>
                <a:gd name="T15" fmla="*/ 8 h 160"/>
                <a:gd name="T16" fmla="*/ 10 w 94"/>
                <a:gd name="T17" fmla="*/ 8 h 160"/>
                <a:gd name="T18" fmla="*/ 17 w 94"/>
                <a:gd name="T19" fmla="*/ 18 h 160"/>
                <a:gd name="T20" fmla="*/ 18 w 94"/>
                <a:gd name="T21" fmla="*/ 62 h 160"/>
                <a:gd name="T22" fmla="*/ 18 w 94"/>
                <a:gd name="T23" fmla="*/ 98 h 160"/>
                <a:gd name="T24" fmla="*/ 17 w 94"/>
                <a:gd name="T25" fmla="*/ 143 h 160"/>
                <a:gd name="T26" fmla="*/ 12 w 94"/>
                <a:gd name="T27" fmla="*/ 152 h 160"/>
                <a:gd name="T28" fmla="*/ 6 w 94"/>
                <a:gd name="T29" fmla="*/ 153 h 160"/>
                <a:gd name="T30" fmla="*/ 3 w 94"/>
                <a:gd name="T31" fmla="*/ 156 h 160"/>
                <a:gd name="T32" fmla="*/ 8 w 94"/>
                <a:gd name="T33" fmla="*/ 159 h 160"/>
                <a:gd name="T34" fmla="*/ 24 w 94"/>
                <a:gd name="T35" fmla="*/ 159 h 160"/>
                <a:gd name="T36" fmla="*/ 28 w 94"/>
                <a:gd name="T37" fmla="*/ 159 h 160"/>
                <a:gd name="T38" fmla="*/ 36 w 94"/>
                <a:gd name="T39" fmla="*/ 159 h 160"/>
                <a:gd name="T40" fmla="*/ 78 w 94"/>
                <a:gd name="T41" fmla="*/ 160 h 160"/>
                <a:gd name="T42" fmla="*/ 91 w 94"/>
                <a:gd name="T43" fmla="*/ 153 h 160"/>
                <a:gd name="T44" fmla="*/ 94 w 94"/>
                <a:gd name="T45" fmla="*/ 133 h 160"/>
                <a:gd name="T46" fmla="*/ 91 w 94"/>
                <a:gd name="T47" fmla="*/ 129 h 160"/>
                <a:gd name="T48" fmla="*/ 87 w 94"/>
                <a:gd name="T49" fmla="*/ 133 h 160"/>
                <a:gd name="T50" fmla="*/ 79 w 94"/>
                <a:gd name="T51" fmla="*/ 146 h 160"/>
                <a:gd name="T52" fmla="*/ 60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6 w 94"/>
                <a:gd name="T65" fmla="*/ 88 h 160"/>
                <a:gd name="T66" fmla="*/ 77 w 94"/>
                <a:gd name="T67" fmla="*/ 94 h 160"/>
                <a:gd name="T68" fmla="*/ 80 w 94"/>
                <a:gd name="T69" fmla="*/ 97 h 160"/>
                <a:gd name="T70" fmla="*/ 83 w 94"/>
                <a:gd name="T71" fmla="*/ 92 h 160"/>
                <a:gd name="T72" fmla="*/ 84 w 94"/>
                <a:gd name="T73" fmla="*/ 79 h 160"/>
                <a:gd name="T74" fmla="*/ 85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5 w 94"/>
                <a:gd name="T87" fmla="*/ 13 h 160"/>
                <a:gd name="T88" fmla="*/ 79 w 94"/>
                <a:gd name="T89" fmla="*/ 19 h 160"/>
                <a:gd name="T90" fmla="*/ 80 w 94"/>
                <a:gd name="T91" fmla="*/ 26 h 160"/>
                <a:gd name="T92" fmla="*/ 83 w 94"/>
                <a:gd name="T93" fmla="*/ 30 h 160"/>
                <a:gd name="T94" fmla="*/ 86 w 94"/>
                <a:gd name="T95" fmla="*/ 27 h 160"/>
                <a:gd name="T96" fmla="*/ 87 w 94"/>
                <a:gd name="T97" fmla="*/ 16 h 160"/>
                <a:gd name="T98" fmla="*/ 87 w 94"/>
                <a:gd name="T99" fmla="*/ 13 h 160"/>
                <a:gd name="T100" fmla="*/ 88 w 94"/>
                <a:gd name="T101" fmla="*/ 6 h 160"/>
                <a:gd name="T102" fmla="*/ 89 w 94"/>
                <a:gd name="T103" fmla="*/ 3 h 160"/>
                <a:gd name="T104" fmla="*/ 86 w 94"/>
                <a:gd name="T105" fmla="*/ 0 h 160"/>
                <a:gd name="T106" fmla="*/ 84 w 94"/>
                <a:gd name="T107"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60">
                  <a:moveTo>
                    <a:pt x="84" y="1"/>
                  </a:moveTo>
                  <a:cubicBezTo>
                    <a:pt x="83" y="1"/>
                    <a:pt x="83" y="1"/>
                    <a:pt x="83" y="1"/>
                  </a:cubicBezTo>
                  <a:cubicBezTo>
                    <a:pt x="75" y="2"/>
                    <a:pt x="75" y="2"/>
                    <a:pt x="75" y="2"/>
                  </a:cubicBezTo>
                  <a:cubicBezTo>
                    <a:pt x="28" y="2"/>
                    <a:pt x="28" y="2"/>
                    <a:pt x="28" y="2"/>
                  </a:cubicBezTo>
                  <a:cubicBezTo>
                    <a:pt x="25" y="2"/>
                    <a:pt x="25" y="2"/>
                    <a:pt x="25" y="2"/>
                  </a:cubicBezTo>
                  <a:cubicBezTo>
                    <a:pt x="5" y="2"/>
                    <a:pt x="5" y="2"/>
                    <a:pt x="5" y="2"/>
                  </a:cubicBezTo>
                  <a:cubicBezTo>
                    <a:pt x="4" y="2"/>
                    <a:pt x="0" y="2"/>
                    <a:pt x="0" y="5"/>
                  </a:cubicBezTo>
                  <a:cubicBezTo>
                    <a:pt x="0" y="6"/>
                    <a:pt x="1" y="8"/>
                    <a:pt x="3" y="8"/>
                  </a:cubicBezTo>
                  <a:cubicBezTo>
                    <a:pt x="10" y="8"/>
                    <a:pt x="10" y="8"/>
                    <a:pt x="10" y="8"/>
                  </a:cubicBezTo>
                  <a:cubicBezTo>
                    <a:pt x="15" y="9"/>
                    <a:pt x="17" y="12"/>
                    <a:pt x="17" y="18"/>
                  </a:cubicBezTo>
                  <a:cubicBezTo>
                    <a:pt x="18" y="62"/>
                    <a:pt x="18" y="62"/>
                    <a:pt x="18" y="62"/>
                  </a:cubicBezTo>
                  <a:cubicBezTo>
                    <a:pt x="18" y="98"/>
                    <a:pt x="18" y="98"/>
                    <a:pt x="18" y="98"/>
                  </a:cubicBezTo>
                  <a:cubicBezTo>
                    <a:pt x="18" y="118"/>
                    <a:pt x="18" y="134"/>
                    <a:pt x="17" y="143"/>
                  </a:cubicBezTo>
                  <a:cubicBezTo>
                    <a:pt x="16" y="149"/>
                    <a:pt x="15" y="152"/>
                    <a:pt x="12" y="152"/>
                  </a:cubicBezTo>
                  <a:cubicBezTo>
                    <a:pt x="12" y="152"/>
                    <a:pt x="6" y="153"/>
                    <a:pt x="6" y="153"/>
                  </a:cubicBezTo>
                  <a:cubicBezTo>
                    <a:pt x="4" y="153"/>
                    <a:pt x="3" y="155"/>
                    <a:pt x="3" y="156"/>
                  </a:cubicBezTo>
                  <a:cubicBezTo>
                    <a:pt x="3" y="159"/>
                    <a:pt x="7" y="159"/>
                    <a:pt x="8" y="159"/>
                  </a:cubicBezTo>
                  <a:cubicBezTo>
                    <a:pt x="24" y="159"/>
                    <a:pt x="24" y="159"/>
                    <a:pt x="24" y="159"/>
                  </a:cubicBezTo>
                  <a:cubicBezTo>
                    <a:pt x="28" y="159"/>
                    <a:pt x="28" y="159"/>
                    <a:pt x="28" y="159"/>
                  </a:cubicBezTo>
                  <a:cubicBezTo>
                    <a:pt x="36" y="159"/>
                    <a:pt x="36" y="159"/>
                    <a:pt x="36" y="159"/>
                  </a:cubicBezTo>
                  <a:cubicBezTo>
                    <a:pt x="78" y="160"/>
                    <a:pt x="78" y="160"/>
                    <a:pt x="78" y="160"/>
                  </a:cubicBezTo>
                  <a:cubicBezTo>
                    <a:pt x="86" y="160"/>
                    <a:pt x="89" y="160"/>
                    <a:pt x="91" y="153"/>
                  </a:cubicBezTo>
                  <a:cubicBezTo>
                    <a:pt x="92" y="149"/>
                    <a:pt x="94" y="135"/>
                    <a:pt x="94" y="133"/>
                  </a:cubicBezTo>
                  <a:cubicBezTo>
                    <a:pt x="94" y="132"/>
                    <a:pt x="94" y="129"/>
                    <a:pt x="91" y="129"/>
                  </a:cubicBezTo>
                  <a:cubicBezTo>
                    <a:pt x="88" y="129"/>
                    <a:pt x="88" y="131"/>
                    <a:pt x="87" y="133"/>
                  </a:cubicBezTo>
                  <a:cubicBezTo>
                    <a:pt x="86" y="141"/>
                    <a:pt x="84" y="144"/>
                    <a:pt x="79" y="146"/>
                  </a:cubicBezTo>
                  <a:cubicBezTo>
                    <a:pt x="74" y="149"/>
                    <a:pt x="65" y="149"/>
                    <a:pt x="60" y="149"/>
                  </a:cubicBezTo>
                  <a:cubicBezTo>
                    <a:pt x="40"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4" y="82"/>
                    <a:pt x="76" y="85"/>
                    <a:pt x="76" y="88"/>
                  </a:cubicBezTo>
                  <a:cubicBezTo>
                    <a:pt x="76" y="88"/>
                    <a:pt x="77" y="94"/>
                    <a:pt x="77" y="94"/>
                  </a:cubicBezTo>
                  <a:cubicBezTo>
                    <a:pt x="77" y="96"/>
                    <a:pt x="78" y="97"/>
                    <a:pt x="80" y="97"/>
                  </a:cubicBezTo>
                  <a:cubicBezTo>
                    <a:pt x="83" y="97"/>
                    <a:pt x="83" y="94"/>
                    <a:pt x="83" y="92"/>
                  </a:cubicBezTo>
                  <a:cubicBezTo>
                    <a:pt x="84" y="79"/>
                    <a:pt x="84" y="79"/>
                    <a:pt x="84" y="79"/>
                  </a:cubicBezTo>
                  <a:cubicBezTo>
                    <a:pt x="85" y="67"/>
                    <a:pt x="85" y="67"/>
                    <a:pt x="85" y="67"/>
                  </a:cubicBezTo>
                  <a:cubicBezTo>
                    <a:pt x="85" y="64"/>
                    <a:pt x="83" y="64"/>
                    <a:pt x="83" y="64"/>
                  </a:cubicBezTo>
                  <a:cubicBezTo>
                    <a:pt x="79" y="67"/>
                    <a:pt x="79" y="67"/>
                    <a:pt x="79" y="67"/>
                  </a:cubicBezTo>
                  <a:cubicBezTo>
                    <a:pt x="77" y="69"/>
                    <a:pt x="75" y="69"/>
                    <a:pt x="70" y="70"/>
                  </a:cubicBezTo>
                  <a:cubicBezTo>
                    <a:pt x="38" y="70"/>
                    <a:pt x="38" y="70"/>
                    <a:pt x="38" y="70"/>
                  </a:cubicBezTo>
                  <a:cubicBezTo>
                    <a:pt x="38" y="13"/>
                    <a:pt x="38" y="13"/>
                    <a:pt x="38" y="13"/>
                  </a:cubicBezTo>
                  <a:cubicBezTo>
                    <a:pt x="40" y="13"/>
                    <a:pt x="62" y="13"/>
                    <a:pt x="65" y="13"/>
                  </a:cubicBezTo>
                  <a:cubicBezTo>
                    <a:pt x="77" y="15"/>
                    <a:pt x="78" y="17"/>
                    <a:pt x="79" y="19"/>
                  </a:cubicBezTo>
                  <a:cubicBezTo>
                    <a:pt x="79" y="19"/>
                    <a:pt x="80" y="26"/>
                    <a:pt x="80" y="26"/>
                  </a:cubicBezTo>
                  <a:cubicBezTo>
                    <a:pt x="80" y="30"/>
                    <a:pt x="82" y="30"/>
                    <a:pt x="83" y="30"/>
                  </a:cubicBezTo>
                  <a:cubicBezTo>
                    <a:pt x="84" y="30"/>
                    <a:pt x="85" y="30"/>
                    <a:pt x="86" y="27"/>
                  </a:cubicBezTo>
                  <a:cubicBezTo>
                    <a:pt x="86" y="27"/>
                    <a:pt x="87" y="16"/>
                    <a:pt x="87" y="16"/>
                  </a:cubicBezTo>
                  <a:cubicBezTo>
                    <a:pt x="87" y="13"/>
                    <a:pt x="87" y="13"/>
                    <a:pt x="87" y="13"/>
                  </a:cubicBezTo>
                  <a:cubicBezTo>
                    <a:pt x="87" y="13"/>
                    <a:pt x="88" y="6"/>
                    <a:pt x="88" y="6"/>
                  </a:cubicBezTo>
                  <a:cubicBezTo>
                    <a:pt x="89" y="3"/>
                    <a:pt x="89" y="3"/>
                    <a:pt x="89" y="3"/>
                  </a:cubicBezTo>
                  <a:cubicBezTo>
                    <a:pt x="89" y="0"/>
                    <a:pt x="87" y="0"/>
                    <a:pt x="86"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6" name="Freeform 9">
              <a:extLst>
                <a:ext uri="{FF2B5EF4-FFF2-40B4-BE49-F238E27FC236}">
                  <a16:creationId xmlns:a16="http://schemas.microsoft.com/office/drawing/2014/main" id="{1E8A5B36-7BDD-46F1-8FBA-888746DA0844}"/>
                </a:ext>
              </a:extLst>
            </p:cNvPr>
            <p:cNvSpPr>
              <a:spLocks/>
            </p:cNvSpPr>
            <p:nvPr userDrawn="1"/>
          </p:nvSpPr>
          <p:spPr bwMode="auto">
            <a:xfrm>
              <a:off x="3433" y="2465"/>
              <a:ext cx="106" cy="109"/>
            </a:xfrm>
            <a:custGeom>
              <a:avLst/>
              <a:gdLst>
                <a:gd name="T0" fmla="*/ 138 w 156"/>
                <a:gd name="T1" fmla="*/ 0 h 160"/>
                <a:gd name="T2" fmla="*/ 134 w 156"/>
                <a:gd name="T3" fmla="*/ 0 h 160"/>
                <a:gd name="T4" fmla="*/ 132 w 156"/>
                <a:gd name="T5" fmla="*/ 0 h 160"/>
                <a:gd name="T6" fmla="*/ 113 w 156"/>
                <a:gd name="T7" fmla="*/ 0 h 160"/>
                <a:gd name="T8" fmla="*/ 108 w 156"/>
                <a:gd name="T9" fmla="*/ 3 h 160"/>
                <a:gd name="T10" fmla="*/ 111 w 156"/>
                <a:gd name="T11" fmla="*/ 6 h 160"/>
                <a:gd name="T12" fmla="*/ 118 w 156"/>
                <a:gd name="T13" fmla="*/ 6 h 160"/>
                <a:gd name="T14" fmla="*/ 125 w 156"/>
                <a:gd name="T15" fmla="*/ 16 h 160"/>
                <a:gd name="T16" fmla="*/ 126 w 156"/>
                <a:gd name="T17" fmla="*/ 60 h 160"/>
                <a:gd name="T18" fmla="*/ 126 w 156"/>
                <a:gd name="T19" fmla="*/ 86 h 160"/>
                <a:gd name="T20" fmla="*/ 114 w 156"/>
                <a:gd name="T21" fmla="*/ 135 h 160"/>
                <a:gd name="T22" fmla="*/ 83 w 156"/>
                <a:gd name="T23" fmla="*/ 149 h 160"/>
                <a:gd name="T24" fmla="*/ 54 w 156"/>
                <a:gd name="T25" fmla="*/ 138 h 160"/>
                <a:gd name="T26" fmla="*/ 39 w 156"/>
                <a:gd name="T27" fmla="*/ 89 h 160"/>
                <a:gd name="T28" fmla="*/ 39 w 156"/>
                <a:gd name="T29" fmla="*/ 60 h 160"/>
                <a:gd name="T30" fmla="*/ 39 w 156"/>
                <a:gd name="T31" fmla="*/ 16 h 160"/>
                <a:gd name="T32" fmla="*/ 45 w 156"/>
                <a:gd name="T33" fmla="*/ 6 h 160"/>
                <a:gd name="T34" fmla="*/ 50 w 156"/>
                <a:gd name="T35" fmla="*/ 6 h 160"/>
                <a:gd name="T36" fmla="*/ 53 w 156"/>
                <a:gd name="T37" fmla="*/ 3 h 160"/>
                <a:gd name="T38" fmla="*/ 49 w 156"/>
                <a:gd name="T39" fmla="*/ 0 h 160"/>
                <a:gd name="T40" fmla="*/ 34 w 156"/>
                <a:gd name="T41" fmla="*/ 0 h 160"/>
                <a:gd name="T42" fmla="*/ 28 w 156"/>
                <a:gd name="T43" fmla="*/ 0 h 160"/>
                <a:gd name="T44" fmla="*/ 24 w 156"/>
                <a:gd name="T45" fmla="*/ 0 h 160"/>
                <a:gd name="T46" fmla="*/ 5 w 156"/>
                <a:gd name="T47" fmla="*/ 0 h 160"/>
                <a:gd name="T48" fmla="*/ 0 w 156"/>
                <a:gd name="T49" fmla="*/ 3 h 160"/>
                <a:gd name="T50" fmla="*/ 3 w 156"/>
                <a:gd name="T51" fmla="*/ 6 h 160"/>
                <a:gd name="T52" fmla="*/ 10 w 156"/>
                <a:gd name="T53" fmla="*/ 6 h 160"/>
                <a:gd name="T54" fmla="*/ 17 w 156"/>
                <a:gd name="T55" fmla="*/ 16 h 160"/>
                <a:gd name="T56" fmla="*/ 18 w 156"/>
                <a:gd name="T57" fmla="*/ 60 h 160"/>
                <a:gd name="T58" fmla="*/ 18 w 156"/>
                <a:gd name="T59" fmla="*/ 90 h 160"/>
                <a:gd name="T60" fmla="*/ 36 w 156"/>
                <a:gd name="T61" fmla="*/ 145 h 160"/>
                <a:gd name="T62" fmla="*/ 79 w 156"/>
                <a:gd name="T63" fmla="*/ 160 h 160"/>
                <a:gd name="T64" fmla="*/ 122 w 156"/>
                <a:gd name="T65" fmla="*/ 145 h 160"/>
                <a:gd name="T66" fmla="*/ 142 w 156"/>
                <a:gd name="T67" fmla="*/ 82 h 160"/>
                <a:gd name="T68" fmla="*/ 142 w 156"/>
                <a:gd name="T69" fmla="*/ 60 h 160"/>
                <a:gd name="T70" fmla="*/ 142 w 156"/>
                <a:gd name="T71" fmla="*/ 16 h 160"/>
                <a:gd name="T72" fmla="*/ 148 w 156"/>
                <a:gd name="T73" fmla="*/ 6 h 160"/>
                <a:gd name="T74" fmla="*/ 153 w 156"/>
                <a:gd name="T75" fmla="*/ 6 h 160"/>
                <a:gd name="T76" fmla="*/ 156 w 156"/>
                <a:gd name="T77" fmla="*/ 3 h 160"/>
                <a:gd name="T78" fmla="*/ 152 w 156"/>
                <a:gd name="T79" fmla="*/ 0 h 160"/>
                <a:gd name="T80" fmla="*/ 138 w 156"/>
                <a:gd name="T8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160">
                  <a:moveTo>
                    <a:pt x="138" y="0"/>
                  </a:moveTo>
                  <a:cubicBezTo>
                    <a:pt x="134" y="0"/>
                    <a:pt x="134" y="0"/>
                    <a:pt x="134" y="0"/>
                  </a:cubicBezTo>
                  <a:cubicBezTo>
                    <a:pt x="132" y="0"/>
                    <a:pt x="132" y="0"/>
                    <a:pt x="132" y="0"/>
                  </a:cubicBezTo>
                  <a:cubicBezTo>
                    <a:pt x="113" y="0"/>
                    <a:pt x="113" y="0"/>
                    <a:pt x="113" y="0"/>
                  </a:cubicBezTo>
                  <a:cubicBezTo>
                    <a:pt x="112" y="0"/>
                    <a:pt x="108" y="0"/>
                    <a:pt x="108" y="3"/>
                  </a:cubicBezTo>
                  <a:cubicBezTo>
                    <a:pt x="108" y="4"/>
                    <a:pt x="109" y="6"/>
                    <a:pt x="111" y="6"/>
                  </a:cubicBezTo>
                  <a:cubicBezTo>
                    <a:pt x="118" y="6"/>
                    <a:pt x="118" y="6"/>
                    <a:pt x="118" y="6"/>
                  </a:cubicBezTo>
                  <a:cubicBezTo>
                    <a:pt x="124" y="7"/>
                    <a:pt x="125" y="10"/>
                    <a:pt x="125" y="16"/>
                  </a:cubicBezTo>
                  <a:cubicBezTo>
                    <a:pt x="125" y="16"/>
                    <a:pt x="126" y="60"/>
                    <a:pt x="126" y="60"/>
                  </a:cubicBezTo>
                  <a:cubicBezTo>
                    <a:pt x="126" y="86"/>
                    <a:pt x="126" y="86"/>
                    <a:pt x="126" y="86"/>
                  </a:cubicBezTo>
                  <a:cubicBezTo>
                    <a:pt x="126" y="110"/>
                    <a:pt x="122" y="125"/>
                    <a:pt x="114" y="135"/>
                  </a:cubicBezTo>
                  <a:cubicBezTo>
                    <a:pt x="107" y="144"/>
                    <a:pt x="95" y="149"/>
                    <a:pt x="83" y="149"/>
                  </a:cubicBezTo>
                  <a:cubicBezTo>
                    <a:pt x="72" y="149"/>
                    <a:pt x="63" y="147"/>
                    <a:pt x="54" y="138"/>
                  </a:cubicBezTo>
                  <a:cubicBezTo>
                    <a:pt x="46" y="131"/>
                    <a:pt x="39" y="120"/>
                    <a:pt x="39" y="89"/>
                  </a:cubicBezTo>
                  <a:cubicBezTo>
                    <a:pt x="39" y="60"/>
                    <a:pt x="39" y="60"/>
                    <a:pt x="39" y="60"/>
                  </a:cubicBezTo>
                  <a:cubicBezTo>
                    <a:pt x="39" y="16"/>
                    <a:pt x="39" y="16"/>
                    <a:pt x="39" y="16"/>
                  </a:cubicBezTo>
                  <a:cubicBezTo>
                    <a:pt x="40" y="9"/>
                    <a:pt x="41" y="7"/>
                    <a:pt x="45" y="6"/>
                  </a:cubicBezTo>
                  <a:cubicBezTo>
                    <a:pt x="45" y="6"/>
                    <a:pt x="50" y="6"/>
                    <a:pt x="50" y="6"/>
                  </a:cubicBezTo>
                  <a:cubicBezTo>
                    <a:pt x="52" y="6"/>
                    <a:pt x="53" y="4"/>
                    <a:pt x="53" y="3"/>
                  </a:cubicBezTo>
                  <a:cubicBezTo>
                    <a:pt x="53" y="0"/>
                    <a:pt x="50" y="0"/>
                    <a:pt x="49" y="0"/>
                  </a:cubicBezTo>
                  <a:cubicBezTo>
                    <a:pt x="34" y="0"/>
                    <a:pt x="34" y="0"/>
                    <a:pt x="34" y="0"/>
                  </a:cubicBezTo>
                  <a:cubicBezTo>
                    <a:pt x="28" y="0"/>
                    <a:pt x="28" y="0"/>
                    <a:pt x="28" y="0"/>
                  </a:cubicBezTo>
                  <a:cubicBezTo>
                    <a:pt x="24" y="0"/>
                    <a:pt x="24" y="0"/>
                    <a:pt x="24"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0"/>
                    <a:pt x="18" y="90"/>
                    <a:pt x="18" y="90"/>
                  </a:cubicBezTo>
                  <a:cubicBezTo>
                    <a:pt x="18" y="123"/>
                    <a:pt x="28" y="137"/>
                    <a:pt x="36" y="145"/>
                  </a:cubicBezTo>
                  <a:cubicBezTo>
                    <a:pt x="50" y="158"/>
                    <a:pt x="69" y="160"/>
                    <a:pt x="79" y="160"/>
                  </a:cubicBezTo>
                  <a:cubicBezTo>
                    <a:pt x="90" y="160"/>
                    <a:pt x="107" y="159"/>
                    <a:pt x="122" y="145"/>
                  </a:cubicBezTo>
                  <a:cubicBezTo>
                    <a:pt x="140" y="129"/>
                    <a:pt x="142" y="103"/>
                    <a:pt x="142" y="82"/>
                  </a:cubicBezTo>
                  <a:cubicBezTo>
                    <a:pt x="142" y="60"/>
                    <a:pt x="142" y="60"/>
                    <a:pt x="142" y="60"/>
                  </a:cubicBezTo>
                  <a:cubicBezTo>
                    <a:pt x="142" y="16"/>
                    <a:pt x="142" y="16"/>
                    <a:pt x="142" y="16"/>
                  </a:cubicBezTo>
                  <a:cubicBezTo>
                    <a:pt x="143" y="9"/>
                    <a:pt x="144" y="7"/>
                    <a:pt x="148" y="6"/>
                  </a:cubicBezTo>
                  <a:cubicBezTo>
                    <a:pt x="149" y="6"/>
                    <a:pt x="153" y="6"/>
                    <a:pt x="153" y="6"/>
                  </a:cubicBezTo>
                  <a:cubicBezTo>
                    <a:pt x="155" y="6"/>
                    <a:pt x="156" y="4"/>
                    <a:pt x="156" y="3"/>
                  </a:cubicBezTo>
                  <a:cubicBezTo>
                    <a:pt x="156" y="0"/>
                    <a:pt x="153" y="0"/>
                    <a:pt x="152" y="0"/>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7" name="Freeform 10">
              <a:extLst>
                <a:ext uri="{FF2B5EF4-FFF2-40B4-BE49-F238E27FC236}">
                  <a16:creationId xmlns:a16="http://schemas.microsoft.com/office/drawing/2014/main" id="{A5593ADF-6E06-4513-B71F-E39C5F813814}"/>
                </a:ext>
              </a:extLst>
            </p:cNvPr>
            <p:cNvSpPr>
              <a:spLocks/>
            </p:cNvSpPr>
            <p:nvPr userDrawn="1"/>
          </p:nvSpPr>
          <p:spPr bwMode="auto">
            <a:xfrm>
              <a:off x="3553" y="2463"/>
              <a:ext cx="114" cy="110"/>
            </a:xfrm>
            <a:custGeom>
              <a:avLst/>
              <a:gdLst>
                <a:gd name="T0" fmla="*/ 17 w 168"/>
                <a:gd name="T1" fmla="*/ 12 h 162"/>
                <a:gd name="T2" fmla="*/ 17 w 168"/>
                <a:gd name="T3" fmla="*/ 129 h 162"/>
                <a:gd name="T4" fmla="*/ 12 w 168"/>
                <a:gd name="T5" fmla="*/ 153 h 162"/>
                <a:gd name="T6" fmla="*/ 4 w 168"/>
                <a:gd name="T7" fmla="*/ 154 h 162"/>
                <a:gd name="T8" fmla="*/ 0 w 168"/>
                <a:gd name="T9" fmla="*/ 157 h 162"/>
                <a:gd name="T10" fmla="*/ 5 w 168"/>
                <a:gd name="T11" fmla="*/ 160 h 162"/>
                <a:gd name="T12" fmla="*/ 22 w 168"/>
                <a:gd name="T13" fmla="*/ 160 h 162"/>
                <a:gd name="T14" fmla="*/ 25 w 168"/>
                <a:gd name="T15" fmla="*/ 160 h 162"/>
                <a:gd name="T16" fmla="*/ 28 w 168"/>
                <a:gd name="T17" fmla="*/ 160 h 162"/>
                <a:gd name="T18" fmla="*/ 46 w 168"/>
                <a:gd name="T19" fmla="*/ 160 h 162"/>
                <a:gd name="T20" fmla="*/ 52 w 168"/>
                <a:gd name="T21" fmla="*/ 157 h 162"/>
                <a:gd name="T22" fmla="*/ 49 w 168"/>
                <a:gd name="T23" fmla="*/ 154 h 162"/>
                <a:gd name="T24" fmla="*/ 39 w 168"/>
                <a:gd name="T25" fmla="*/ 153 h 162"/>
                <a:gd name="T26" fmla="*/ 32 w 168"/>
                <a:gd name="T27" fmla="*/ 131 h 162"/>
                <a:gd name="T28" fmla="*/ 29 w 168"/>
                <a:gd name="T29" fmla="*/ 37 h 162"/>
                <a:gd name="T30" fmla="*/ 80 w 168"/>
                <a:gd name="T31" fmla="*/ 93 h 162"/>
                <a:gd name="T32" fmla="*/ 133 w 168"/>
                <a:gd name="T33" fmla="*/ 148 h 162"/>
                <a:gd name="T34" fmla="*/ 149 w 168"/>
                <a:gd name="T35" fmla="*/ 162 h 162"/>
                <a:gd name="T36" fmla="*/ 153 w 168"/>
                <a:gd name="T37" fmla="*/ 146 h 162"/>
                <a:gd name="T38" fmla="*/ 153 w 168"/>
                <a:gd name="T39" fmla="*/ 26 h 162"/>
                <a:gd name="T40" fmla="*/ 159 w 168"/>
                <a:gd name="T41" fmla="*/ 9 h 162"/>
                <a:gd name="T42" fmla="*/ 164 w 168"/>
                <a:gd name="T43" fmla="*/ 9 h 162"/>
                <a:gd name="T44" fmla="*/ 168 w 168"/>
                <a:gd name="T45" fmla="*/ 6 h 162"/>
                <a:gd name="T46" fmla="*/ 163 w 168"/>
                <a:gd name="T47" fmla="*/ 3 h 162"/>
                <a:gd name="T48" fmla="*/ 149 w 168"/>
                <a:gd name="T49" fmla="*/ 3 h 162"/>
                <a:gd name="T50" fmla="*/ 145 w 168"/>
                <a:gd name="T51" fmla="*/ 3 h 162"/>
                <a:gd name="T52" fmla="*/ 141 w 168"/>
                <a:gd name="T53" fmla="*/ 3 h 162"/>
                <a:gd name="T54" fmla="*/ 124 w 168"/>
                <a:gd name="T55" fmla="*/ 3 h 162"/>
                <a:gd name="T56" fmla="*/ 118 w 168"/>
                <a:gd name="T57" fmla="*/ 6 h 162"/>
                <a:gd name="T58" fmla="*/ 121 w 168"/>
                <a:gd name="T59" fmla="*/ 9 h 162"/>
                <a:gd name="T60" fmla="*/ 131 w 168"/>
                <a:gd name="T61" fmla="*/ 10 h 162"/>
                <a:gd name="T62" fmla="*/ 138 w 168"/>
                <a:gd name="T63" fmla="*/ 28 h 162"/>
                <a:gd name="T64" fmla="*/ 140 w 168"/>
                <a:gd name="T65" fmla="*/ 127 h 162"/>
                <a:gd name="T66" fmla="*/ 125 w 168"/>
                <a:gd name="T67" fmla="*/ 111 h 162"/>
                <a:gd name="T68" fmla="*/ 94 w 168"/>
                <a:gd name="T69" fmla="*/ 77 h 162"/>
                <a:gd name="T70" fmla="*/ 27 w 168"/>
                <a:gd name="T71" fmla="*/ 5 h 162"/>
                <a:gd name="T72" fmla="*/ 21 w 168"/>
                <a:gd name="T73" fmla="*/ 0 h 162"/>
                <a:gd name="T74" fmla="*/ 17 w 168"/>
                <a:gd name="T75"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162">
                  <a:moveTo>
                    <a:pt x="17" y="12"/>
                  </a:moveTo>
                  <a:cubicBezTo>
                    <a:pt x="17" y="129"/>
                    <a:pt x="17" y="129"/>
                    <a:pt x="17" y="129"/>
                  </a:cubicBezTo>
                  <a:cubicBezTo>
                    <a:pt x="17" y="147"/>
                    <a:pt x="16" y="152"/>
                    <a:pt x="12" y="153"/>
                  </a:cubicBezTo>
                  <a:cubicBezTo>
                    <a:pt x="11" y="153"/>
                    <a:pt x="4" y="154"/>
                    <a:pt x="4" y="154"/>
                  </a:cubicBezTo>
                  <a:cubicBezTo>
                    <a:pt x="1" y="154"/>
                    <a:pt x="0" y="156"/>
                    <a:pt x="0" y="157"/>
                  </a:cubicBezTo>
                  <a:cubicBezTo>
                    <a:pt x="0" y="160"/>
                    <a:pt x="4" y="160"/>
                    <a:pt x="5" y="160"/>
                  </a:cubicBezTo>
                  <a:cubicBezTo>
                    <a:pt x="22" y="160"/>
                    <a:pt x="22" y="160"/>
                    <a:pt x="22" y="160"/>
                  </a:cubicBezTo>
                  <a:cubicBezTo>
                    <a:pt x="25" y="160"/>
                    <a:pt x="25" y="160"/>
                    <a:pt x="25" y="160"/>
                  </a:cubicBezTo>
                  <a:cubicBezTo>
                    <a:pt x="28" y="160"/>
                    <a:pt x="28" y="160"/>
                    <a:pt x="28" y="160"/>
                  </a:cubicBezTo>
                  <a:cubicBezTo>
                    <a:pt x="46" y="160"/>
                    <a:pt x="46" y="160"/>
                    <a:pt x="46" y="160"/>
                  </a:cubicBezTo>
                  <a:cubicBezTo>
                    <a:pt x="48" y="160"/>
                    <a:pt x="52" y="160"/>
                    <a:pt x="52" y="157"/>
                  </a:cubicBezTo>
                  <a:cubicBezTo>
                    <a:pt x="52" y="156"/>
                    <a:pt x="51" y="154"/>
                    <a:pt x="49" y="154"/>
                  </a:cubicBezTo>
                  <a:cubicBezTo>
                    <a:pt x="39" y="153"/>
                    <a:pt x="39" y="153"/>
                    <a:pt x="39" y="153"/>
                  </a:cubicBezTo>
                  <a:cubicBezTo>
                    <a:pt x="35" y="152"/>
                    <a:pt x="32" y="148"/>
                    <a:pt x="32" y="131"/>
                  </a:cubicBezTo>
                  <a:cubicBezTo>
                    <a:pt x="32" y="131"/>
                    <a:pt x="30" y="45"/>
                    <a:pt x="29" y="37"/>
                  </a:cubicBezTo>
                  <a:cubicBezTo>
                    <a:pt x="34" y="43"/>
                    <a:pt x="80" y="93"/>
                    <a:pt x="80" y="93"/>
                  </a:cubicBezTo>
                  <a:cubicBezTo>
                    <a:pt x="102" y="117"/>
                    <a:pt x="131" y="146"/>
                    <a:pt x="133" y="148"/>
                  </a:cubicBezTo>
                  <a:cubicBezTo>
                    <a:pt x="145" y="160"/>
                    <a:pt x="147" y="162"/>
                    <a:pt x="149" y="162"/>
                  </a:cubicBezTo>
                  <a:cubicBezTo>
                    <a:pt x="152" y="162"/>
                    <a:pt x="153" y="159"/>
                    <a:pt x="153" y="146"/>
                  </a:cubicBezTo>
                  <a:cubicBezTo>
                    <a:pt x="153" y="146"/>
                    <a:pt x="153" y="26"/>
                    <a:pt x="153" y="26"/>
                  </a:cubicBezTo>
                  <a:cubicBezTo>
                    <a:pt x="153" y="13"/>
                    <a:pt x="154" y="10"/>
                    <a:pt x="159" y="9"/>
                  </a:cubicBezTo>
                  <a:cubicBezTo>
                    <a:pt x="159" y="9"/>
                    <a:pt x="164" y="9"/>
                    <a:pt x="164" y="9"/>
                  </a:cubicBezTo>
                  <a:cubicBezTo>
                    <a:pt x="167" y="9"/>
                    <a:pt x="168" y="7"/>
                    <a:pt x="168" y="6"/>
                  </a:cubicBezTo>
                  <a:cubicBezTo>
                    <a:pt x="168" y="3"/>
                    <a:pt x="164" y="3"/>
                    <a:pt x="163" y="3"/>
                  </a:cubicBezTo>
                  <a:cubicBezTo>
                    <a:pt x="149" y="3"/>
                    <a:pt x="149" y="3"/>
                    <a:pt x="149" y="3"/>
                  </a:cubicBezTo>
                  <a:cubicBezTo>
                    <a:pt x="145" y="3"/>
                    <a:pt x="145" y="3"/>
                    <a:pt x="145" y="3"/>
                  </a:cubicBezTo>
                  <a:cubicBezTo>
                    <a:pt x="141" y="3"/>
                    <a:pt x="141" y="3"/>
                    <a:pt x="141" y="3"/>
                  </a:cubicBezTo>
                  <a:cubicBezTo>
                    <a:pt x="124" y="3"/>
                    <a:pt x="124" y="3"/>
                    <a:pt x="124" y="3"/>
                  </a:cubicBezTo>
                  <a:cubicBezTo>
                    <a:pt x="122" y="3"/>
                    <a:pt x="118" y="3"/>
                    <a:pt x="118" y="6"/>
                  </a:cubicBezTo>
                  <a:cubicBezTo>
                    <a:pt x="118" y="8"/>
                    <a:pt x="119" y="9"/>
                    <a:pt x="121" y="9"/>
                  </a:cubicBezTo>
                  <a:cubicBezTo>
                    <a:pt x="131" y="10"/>
                    <a:pt x="131" y="10"/>
                    <a:pt x="131" y="10"/>
                  </a:cubicBezTo>
                  <a:cubicBezTo>
                    <a:pt x="136" y="11"/>
                    <a:pt x="138" y="14"/>
                    <a:pt x="138" y="28"/>
                  </a:cubicBezTo>
                  <a:cubicBezTo>
                    <a:pt x="138" y="28"/>
                    <a:pt x="140" y="108"/>
                    <a:pt x="140" y="127"/>
                  </a:cubicBezTo>
                  <a:cubicBezTo>
                    <a:pt x="136" y="123"/>
                    <a:pt x="125" y="111"/>
                    <a:pt x="125" y="111"/>
                  </a:cubicBezTo>
                  <a:cubicBezTo>
                    <a:pt x="94" y="77"/>
                    <a:pt x="94" y="77"/>
                    <a:pt x="94" y="77"/>
                  </a:cubicBezTo>
                  <a:cubicBezTo>
                    <a:pt x="27" y="5"/>
                    <a:pt x="27" y="5"/>
                    <a:pt x="27" y="5"/>
                  </a:cubicBezTo>
                  <a:cubicBezTo>
                    <a:pt x="24" y="2"/>
                    <a:pt x="22" y="0"/>
                    <a:pt x="21" y="0"/>
                  </a:cubicBezTo>
                  <a:cubicBezTo>
                    <a:pt x="17" y="0"/>
                    <a:pt x="17" y="4"/>
                    <a:pt x="17"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8" name="Freeform 11">
              <a:extLst>
                <a:ext uri="{FF2B5EF4-FFF2-40B4-BE49-F238E27FC236}">
                  <a16:creationId xmlns:a16="http://schemas.microsoft.com/office/drawing/2014/main" id="{184EABFB-192C-4E40-A248-8136D0117032}"/>
                </a:ext>
              </a:extLst>
            </p:cNvPr>
            <p:cNvSpPr>
              <a:spLocks/>
            </p:cNvSpPr>
            <p:nvPr userDrawn="1"/>
          </p:nvSpPr>
          <p:spPr bwMode="auto">
            <a:xfrm>
              <a:off x="3686" y="2465"/>
              <a:ext cx="38" cy="107"/>
            </a:xfrm>
            <a:custGeom>
              <a:avLst/>
              <a:gdLst>
                <a:gd name="T0" fmla="*/ 29 w 56"/>
                <a:gd name="T1" fmla="*/ 0 h 157"/>
                <a:gd name="T2" fmla="*/ 26 w 56"/>
                <a:gd name="T3" fmla="*/ 0 h 157"/>
                <a:gd name="T4" fmla="*/ 23 w 56"/>
                <a:gd name="T5" fmla="*/ 0 h 157"/>
                <a:gd name="T6" fmla="*/ 5 w 56"/>
                <a:gd name="T7" fmla="*/ 0 h 157"/>
                <a:gd name="T8" fmla="*/ 0 w 56"/>
                <a:gd name="T9" fmla="*/ 3 h 157"/>
                <a:gd name="T10" fmla="*/ 4 w 56"/>
                <a:gd name="T11" fmla="*/ 6 h 157"/>
                <a:gd name="T12" fmla="*/ 10 w 56"/>
                <a:gd name="T13" fmla="*/ 6 h 157"/>
                <a:gd name="T14" fmla="*/ 15 w 56"/>
                <a:gd name="T15" fmla="*/ 16 h 157"/>
                <a:gd name="T16" fmla="*/ 16 w 56"/>
                <a:gd name="T17" fmla="*/ 60 h 157"/>
                <a:gd name="T18" fmla="*/ 16 w 56"/>
                <a:gd name="T19" fmla="*/ 96 h 157"/>
                <a:gd name="T20" fmla="*/ 15 w 56"/>
                <a:gd name="T21" fmla="*/ 141 h 157"/>
                <a:gd name="T22" fmla="*/ 10 w 56"/>
                <a:gd name="T23" fmla="*/ 150 h 157"/>
                <a:gd name="T24" fmla="*/ 4 w 56"/>
                <a:gd name="T25" fmla="*/ 151 h 157"/>
                <a:gd name="T26" fmla="*/ 1 w 56"/>
                <a:gd name="T27" fmla="*/ 154 h 157"/>
                <a:gd name="T28" fmla="*/ 6 w 56"/>
                <a:gd name="T29" fmla="*/ 157 h 157"/>
                <a:gd name="T30" fmla="*/ 22 w 56"/>
                <a:gd name="T31" fmla="*/ 157 h 157"/>
                <a:gd name="T32" fmla="*/ 26 w 56"/>
                <a:gd name="T33" fmla="*/ 157 h 157"/>
                <a:gd name="T34" fmla="*/ 28 w 56"/>
                <a:gd name="T35" fmla="*/ 157 h 157"/>
                <a:gd name="T36" fmla="*/ 51 w 56"/>
                <a:gd name="T37" fmla="*/ 157 h 157"/>
                <a:gd name="T38" fmla="*/ 56 w 56"/>
                <a:gd name="T39" fmla="*/ 154 h 157"/>
                <a:gd name="T40" fmla="*/ 53 w 56"/>
                <a:gd name="T41" fmla="*/ 151 h 157"/>
                <a:gd name="T42" fmla="*/ 44 w 56"/>
                <a:gd name="T43" fmla="*/ 150 h 157"/>
                <a:gd name="T44" fmla="*/ 37 w 56"/>
                <a:gd name="T45" fmla="*/ 141 h 157"/>
                <a:gd name="T46" fmla="*/ 36 w 56"/>
                <a:gd name="T47" fmla="*/ 96 h 157"/>
                <a:gd name="T48" fmla="*/ 36 w 56"/>
                <a:gd name="T49" fmla="*/ 60 h 157"/>
                <a:gd name="T50" fmla="*/ 36 w 56"/>
                <a:gd name="T51" fmla="*/ 16 h 157"/>
                <a:gd name="T52" fmla="*/ 43 w 56"/>
                <a:gd name="T53" fmla="*/ 6 h 157"/>
                <a:gd name="T54" fmla="*/ 47 w 56"/>
                <a:gd name="T55" fmla="*/ 6 h 157"/>
                <a:gd name="T56" fmla="*/ 51 w 56"/>
                <a:gd name="T57" fmla="*/ 3 h 157"/>
                <a:gd name="T58" fmla="*/ 46 w 56"/>
                <a:gd name="T59" fmla="*/ 0 h 157"/>
                <a:gd name="T60" fmla="*/ 29 w 56"/>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 h="157">
                  <a:moveTo>
                    <a:pt x="29" y="0"/>
                  </a:moveTo>
                  <a:cubicBezTo>
                    <a:pt x="26" y="0"/>
                    <a:pt x="26" y="0"/>
                    <a:pt x="26" y="0"/>
                  </a:cubicBezTo>
                  <a:cubicBezTo>
                    <a:pt x="23" y="0"/>
                    <a:pt x="23" y="0"/>
                    <a:pt x="23" y="0"/>
                  </a:cubicBezTo>
                  <a:cubicBezTo>
                    <a:pt x="5" y="0"/>
                    <a:pt x="5" y="0"/>
                    <a:pt x="5" y="0"/>
                  </a:cubicBezTo>
                  <a:cubicBezTo>
                    <a:pt x="4" y="0"/>
                    <a:pt x="0" y="0"/>
                    <a:pt x="0" y="3"/>
                  </a:cubicBezTo>
                  <a:cubicBezTo>
                    <a:pt x="0" y="4"/>
                    <a:pt x="2" y="6"/>
                    <a:pt x="4" y="6"/>
                  </a:cubicBezTo>
                  <a:cubicBezTo>
                    <a:pt x="10" y="6"/>
                    <a:pt x="10" y="6"/>
                    <a:pt x="10" y="6"/>
                  </a:cubicBezTo>
                  <a:cubicBezTo>
                    <a:pt x="13" y="7"/>
                    <a:pt x="15" y="9"/>
                    <a:pt x="15" y="16"/>
                  </a:cubicBezTo>
                  <a:cubicBezTo>
                    <a:pt x="15" y="16"/>
                    <a:pt x="16" y="60"/>
                    <a:pt x="16" y="60"/>
                  </a:cubicBezTo>
                  <a:cubicBezTo>
                    <a:pt x="16" y="96"/>
                    <a:pt x="16" y="96"/>
                    <a:pt x="16" y="96"/>
                  </a:cubicBezTo>
                  <a:cubicBezTo>
                    <a:pt x="16" y="116"/>
                    <a:pt x="16" y="132"/>
                    <a:pt x="15" y="141"/>
                  </a:cubicBezTo>
                  <a:cubicBezTo>
                    <a:pt x="14" y="147"/>
                    <a:pt x="13" y="150"/>
                    <a:pt x="10" y="150"/>
                  </a:cubicBezTo>
                  <a:cubicBezTo>
                    <a:pt x="10" y="150"/>
                    <a:pt x="4" y="151"/>
                    <a:pt x="4" y="151"/>
                  </a:cubicBezTo>
                  <a:cubicBezTo>
                    <a:pt x="2" y="151"/>
                    <a:pt x="1" y="153"/>
                    <a:pt x="1" y="154"/>
                  </a:cubicBezTo>
                  <a:cubicBezTo>
                    <a:pt x="1" y="157"/>
                    <a:pt x="5" y="157"/>
                    <a:pt x="6" y="157"/>
                  </a:cubicBezTo>
                  <a:cubicBezTo>
                    <a:pt x="22" y="157"/>
                    <a:pt x="22" y="157"/>
                    <a:pt x="22" y="157"/>
                  </a:cubicBezTo>
                  <a:cubicBezTo>
                    <a:pt x="26" y="157"/>
                    <a:pt x="26" y="157"/>
                    <a:pt x="26" y="157"/>
                  </a:cubicBezTo>
                  <a:cubicBezTo>
                    <a:pt x="28" y="157"/>
                    <a:pt x="28" y="157"/>
                    <a:pt x="28" y="157"/>
                  </a:cubicBezTo>
                  <a:cubicBezTo>
                    <a:pt x="51" y="157"/>
                    <a:pt x="51" y="157"/>
                    <a:pt x="51" y="157"/>
                  </a:cubicBezTo>
                  <a:cubicBezTo>
                    <a:pt x="55" y="157"/>
                    <a:pt x="56" y="155"/>
                    <a:pt x="56" y="154"/>
                  </a:cubicBezTo>
                  <a:cubicBezTo>
                    <a:pt x="56" y="153"/>
                    <a:pt x="55" y="151"/>
                    <a:pt x="53" y="151"/>
                  </a:cubicBezTo>
                  <a:cubicBezTo>
                    <a:pt x="44" y="150"/>
                    <a:pt x="44" y="150"/>
                    <a:pt x="44" y="150"/>
                  </a:cubicBezTo>
                  <a:cubicBezTo>
                    <a:pt x="39" y="150"/>
                    <a:pt x="38" y="147"/>
                    <a:pt x="37" y="141"/>
                  </a:cubicBezTo>
                  <a:cubicBezTo>
                    <a:pt x="36" y="132"/>
                    <a:pt x="36" y="116"/>
                    <a:pt x="36" y="96"/>
                  </a:cubicBezTo>
                  <a:cubicBezTo>
                    <a:pt x="36" y="60"/>
                    <a:pt x="36" y="60"/>
                    <a:pt x="36" y="60"/>
                  </a:cubicBezTo>
                  <a:cubicBezTo>
                    <a:pt x="36" y="16"/>
                    <a:pt x="36" y="16"/>
                    <a:pt x="36" y="16"/>
                  </a:cubicBezTo>
                  <a:cubicBezTo>
                    <a:pt x="37" y="10"/>
                    <a:pt x="38" y="7"/>
                    <a:pt x="43" y="6"/>
                  </a:cubicBezTo>
                  <a:cubicBezTo>
                    <a:pt x="43" y="6"/>
                    <a:pt x="47" y="6"/>
                    <a:pt x="47" y="6"/>
                  </a:cubicBezTo>
                  <a:cubicBezTo>
                    <a:pt x="49" y="6"/>
                    <a:pt x="51" y="4"/>
                    <a:pt x="51" y="3"/>
                  </a:cubicBezTo>
                  <a:cubicBezTo>
                    <a:pt x="51" y="0"/>
                    <a:pt x="47" y="0"/>
                    <a:pt x="46"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39" name="Freeform 12">
              <a:extLst>
                <a:ext uri="{FF2B5EF4-FFF2-40B4-BE49-F238E27FC236}">
                  <a16:creationId xmlns:a16="http://schemas.microsoft.com/office/drawing/2014/main" id="{D7ADC52B-3E0B-4C37-8A0B-FDC188F89155}"/>
                </a:ext>
              </a:extLst>
            </p:cNvPr>
            <p:cNvSpPr>
              <a:spLocks/>
            </p:cNvSpPr>
            <p:nvPr userDrawn="1"/>
          </p:nvSpPr>
          <p:spPr bwMode="auto">
            <a:xfrm>
              <a:off x="3730" y="2465"/>
              <a:ext cx="112" cy="109"/>
            </a:xfrm>
            <a:custGeom>
              <a:avLst/>
              <a:gdLst>
                <a:gd name="T0" fmla="*/ 148 w 166"/>
                <a:gd name="T1" fmla="*/ 0 h 160"/>
                <a:gd name="T2" fmla="*/ 145 w 166"/>
                <a:gd name="T3" fmla="*/ 0 h 160"/>
                <a:gd name="T4" fmla="*/ 140 w 166"/>
                <a:gd name="T5" fmla="*/ 0 h 160"/>
                <a:gd name="T6" fmla="*/ 125 w 166"/>
                <a:gd name="T7" fmla="*/ 0 h 160"/>
                <a:gd name="T8" fmla="*/ 119 w 166"/>
                <a:gd name="T9" fmla="*/ 3 h 160"/>
                <a:gd name="T10" fmla="*/ 123 w 166"/>
                <a:gd name="T11" fmla="*/ 6 h 160"/>
                <a:gd name="T12" fmla="*/ 130 w 166"/>
                <a:gd name="T13" fmla="*/ 6 h 160"/>
                <a:gd name="T14" fmla="*/ 131 w 166"/>
                <a:gd name="T15" fmla="*/ 10 h 160"/>
                <a:gd name="T16" fmla="*/ 130 w 166"/>
                <a:gd name="T17" fmla="*/ 17 h 160"/>
                <a:gd name="T18" fmla="*/ 88 w 166"/>
                <a:gd name="T19" fmla="*/ 127 h 160"/>
                <a:gd name="T20" fmla="*/ 50 w 166"/>
                <a:gd name="T21" fmla="*/ 26 h 160"/>
                <a:gd name="T22" fmla="*/ 44 w 166"/>
                <a:gd name="T23" fmla="*/ 9 h 160"/>
                <a:gd name="T24" fmla="*/ 46 w 166"/>
                <a:gd name="T25" fmla="*/ 7 h 160"/>
                <a:gd name="T26" fmla="*/ 53 w 166"/>
                <a:gd name="T27" fmla="*/ 6 h 160"/>
                <a:gd name="T28" fmla="*/ 57 w 166"/>
                <a:gd name="T29" fmla="*/ 3 h 160"/>
                <a:gd name="T30" fmla="*/ 50 w 166"/>
                <a:gd name="T31" fmla="*/ 0 h 160"/>
                <a:gd name="T32" fmla="*/ 35 w 166"/>
                <a:gd name="T33" fmla="*/ 0 h 160"/>
                <a:gd name="T34" fmla="*/ 31 w 166"/>
                <a:gd name="T35" fmla="*/ 0 h 160"/>
                <a:gd name="T36" fmla="*/ 26 w 166"/>
                <a:gd name="T37" fmla="*/ 0 h 160"/>
                <a:gd name="T38" fmla="*/ 7 w 166"/>
                <a:gd name="T39" fmla="*/ 0 h 160"/>
                <a:gd name="T40" fmla="*/ 0 w 166"/>
                <a:gd name="T41" fmla="*/ 3 h 160"/>
                <a:gd name="T42" fmla="*/ 3 w 166"/>
                <a:gd name="T43" fmla="*/ 6 h 160"/>
                <a:gd name="T44" fmla="*/ 10 w 166"/>
                <a:gd name="T45" fmla="*/ 6 h 160"/>
                <a:gd name="T46" fmla="*/ 24 w 166"/>
                <a:gd name="T47" fmla="*/ 21 h 160"/>
                <a:gd name="T48" fmla="*/ 75 w 166"/>
                <a:gd name="T49" fmla="*/ 148 h 160"/>
                <a:gd name="T50" fmla="*/ 83 w 166"/>
                <a:gd name="T51" fmla="*/ 160 h 160"/>
                <a:gd name="T52" fmla="*/ 89 w 166"/>
                <a:gd name="T53" fmla="*/ 151 h 160"/>
                <a:gd name="T54" fmla="*/ 93 w 166"/>
                <a:gd name="T55" fmla="*/ 144 h 160"/>
                <a:gd name="T56" fmla="*/ 118 w 166"/>
                <a:gd name="T57" fmla="*/ 84 h 160"/>
                <a:gd name="T58" fmla="*/ 130 w 166"/>
                <a:gd name="T59" fmla="*/ 55 h 160"/>
                <a:gd name="T60" fmla="*/ 142 w 166"/>
                <a:gd name="T61" fmla="*/ 26 h 160"/>
                <a:gd name="T62" fmla="*/ 153 w 166"/>
                <a:gd name="T63" fmla="*/ 8 h 160"/>
                <a:gd name="T64" fmla="*/ 162 w 166"/>
                <a:gd name="T65" fmla="*/ 6 h 160"/>
                <a:gd name="T66" fmla="*/ 166 w 166"/>
                <a:gd name="T67" fmla="*/ 3 h 160"/>
                <a:gd name="T68" fmla="*/ 161 w 166"/>
                <a:gd name="T69" fmla="*/ 0 h 160"/>
                <a:gd name="T70" fmla="*/ 148 w 166"/>
                <a:gd name="T71"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160">
                  <a:moveTo>
                    <a:pt x="148" y="0"/>
                  </a:moveTo>
                  <a:cubicBezTo>
                    <a:pt x="145" y="0"/>
                    <a:pt x="145" y="0"/>
                    <a:pt x="145" y="0"/>
                  </a:cubicBezTo>
                  <a:cubicBezTo>
                    <a:pt x="140" y="0"/>
                    <a:pt x="140" y="0"/>
                    <a:pt x="140" y="0"/>
                  </a:cubicBezTo>
                  <a:cubicBezTo>
                    <a:pt x="125" y="0"/>
                    <a:pt x="125" y="0"/>
                    <a:pt x="125" y="0"/>
                  </a:cubicBezTo>
                  <a:cubicBezTo>
                    <a:pt x="123" y="0"/>
                    <a:pt x="119" y="0"/>
                    <a:pt x="119" y="3"/>
                  </a:cubicBezTo>
                  <a:cubicBezTo>
                    <a:pt x="119" y="4"/>
                    <a:pt x="119" y="6"/>
                    <a:pt x="123" y="6"/>
                  </a:cubicBezTo>
                  <a:cubicBezTo>
                    <a:pt x="130" y="6"/>
                    <a:pt x="130" y="6"/>
                    <a:pt x="130" y="6"/>
                  </a:cubicBezTo>
                  <a:cubicBezTo>
                    <a:pt x="131" y="7"/>
                    <a:pt x="131" y="9"/>
                    <a:pt x="131" y="10"/>
                  </a:cubicBezTo>
                  <a:cubicBezTo>
                    <a:pt x="130" y="17"/>
                    <a:pt x="130" y="17"/>
                    <a:pt x="130" y="17"/>
                  </a:cubicBezTo>
                  <a:cubicBezTo>
                    <a:pt x="126" y="30"/>
                    <a:pt x="100" y="97"/>
                    <a:pt x="88" y="127"/>
                  </a:cubicBezTo>
                  <a:cubicBezTo>
                    <a:pt x="85" y="120"/>
                    <a:pt x="50" y="26"/>
                    <a:pt x="50" y="26"/>
                  </a:cubicBezTo>
                  <a:cubicBezTo>
                    <a:pt x="47" y="18"/>
                    <a:pt x="44" y="12"/>
                    <a:pt x="44" y="9"/>
                  </a:cubicBezTo>
                  <a:cubicBezTo>
                    <a:pt x="44" y="8"/>
                    <a:pt x="45" y="7"/>
                    <a:pt x="46" y="7"/>
                  </a:cubicBezTo>
                  <a:cubicBezTo>
                    <a:pt x="53" y="6"/>
                    <a:pt x="53" y="6"/>
                    <a:pt x="53" y="6"/>
                  </a:cubicBezTo>
                  <a:cubicBezTo>
                    <a:pt x="56" y="6"/>
                    <a:pt x="57" y="4"/>
                    <a:pt x="57" y="3"/>
                  </a:cubicBezTo>
                  <a:cubicBezTo>
                    <a:pt x="57" y="0"/>
                    <a:pt x="52" y="0"/>
                    <a:pt x="50" y="0"/>
                  </a:cubicBezTo>
                  <a:cubicBezTo>
                    <a:pt x="35" y="0"/>
                    <a:pt x="35" y="0"/>
                    <a:pt x="35" y="0"/>
                  </a:cubicBezTo>
                  <a:cubicBezTo>
                    <a:pt x="31" y="0"/>
                    <a:pt x="31" y="0"/>
                    <a:pt x="31" y="0"/>
                  </a:cubicBezTo>
                  <a:cubicBezTo>
                    <a:pt x="26" y="0"/>
                    <a:pt x="26" y="0"/>
                    <a:pt x="26" y="0"/>
                  </a:cubicBezTo>
                  <a:cubicBezTo>
                    <a:pt x="7" y="0"/>
                    <a:pt x="7" y="0"/>
                    <a:pt x="7" y="0"/>
                  </a:cubicBezTo>
                  <a:cubicBezTo>
                    <a:pt x="4" y="0"/>
                    <a:pt x="0" y="0"/>
                    <a:pt x="0" y="3"/>
                  </a:cubicBezTo>
                  <a:cubicBezTo>
                    <a:pt x="0" y="4"/>
                    <a:pt x="1" y="6"/>
                    <a:pt x="3" y="6"/>
                  </a:cubicBezTo>
                  <a:cubicBezTo>
                    <a:pt x="10" y="6"/>
                    <a:pt x="10" y="6"/>
                    <a:pt x="10" y="6"/>
                  </a:cubicBezTo>
                  <a:cubicBezTo>
                    <a:pt x="17" y="8"/>
                    <a:pt x="20" y="10"/>
                    <a:pt x="24" y="21"/>
                  </a:cubicBezTo>
                  <a:cubicBezTo>
                    <a:pt x="75" y="148"/>
                    <a:pt x="75" y="148"/>
                    <a:pt x="75" y="148"/>
                  </a:cubicBezTo>
                  <a:cubicBezTo>
                    <a:pt x="78" y="157"/>
                    <a:pt x="80" y="160"/>
                    <a:pt x="83" y="160"/>
                  </a:cubicBezTo>
                  <a:cubicBezTo>
                    <a:pt x="86" y="160"/>
                    <a:pt x="86" y="158"/>
                    <a:pt x="89" y="151"/>
                  </a:cubicBezTo>
                  <a:cubicBezTo>
                    <a:pt x="93" y="144"/>
                    <a:pt x="93" y="144"/>
                    <a:pt x="93" y="144"/>
                  </a:cubicBezTo>
                  <a:cubicBezTo>
                    <a:pt x="118" y="84"/>
                    <a:pt x="118" y="84"/>
                    <a:pt x="118" y="84"/>
                  </a:cubicBezTo>
                  <a:cubicBezTo>
                    <a:pt x="130" y="55"/>
                    <a:pt x="130" y="55"/>
                    <a:pt x="130" y="55"/>
                  </a:cubicBezTo>
                  <a:cubicBezTo>
                    <a:pt x="142" y="26"/>
                    <a:pt x="142" y="26"/>
                    <a:pt x="142" y="26"/>
                  </a:cubicBezTo>
                  <a:cubicBezTo>
                    <a:pt x="148" y="13"/>
                    <a:pt x="151" y="9"/>
                    <a:pt x="153" y="8"/>
                  </a:cubicBezTo>
                  <a:cubicBezTo>
                    <a:pt x="156" y="6"/>
                    <a:pt x="160" y="6"/>
                    <a:pt x="162" y="6"/>
                  </a:cubicBezTo>
                  <a:cubicBezTo>
                    <a:pt x="165" y="6"/>
                    <a:pt x="166" y="4"/>
                    <a:pt x="166" y="3"/>
                  </a:cubicBezTo>
                  <a:cubicBezTo>
                    <a:pt x="166" y="1"/>
                    <a:pt x="164" y="0"/>
                    <a:pt x="161" y="0"/>
                  </a:cubicBezTo>
                  <a:lnTo>
                    <a:pt x="1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0" name="Freeform 13">
              <a:extLst>
                <a:ext uri="{FF2B5EF4-FFF2-40B4-BE49-F238E27FC236}">
                  <a16:creationId xmlns:a16="http://schemas.microsoft.com/office/drawing/2014/main" id="{A99CF70B-EF67-4F9C-8E16-207F29F00722}"/>
                </a:ext>
              </a:extLst>
            </p:cNvPr>
            <p:cNvSpPr>
              <a:spLocks/>
            </p:cNvSpPr>
            <p:nvPr userDrawn="1"/>
          </p:nvSpPr>
          <p:spPr bwMode="auto">
            <a:xfrm>
              <a:off x="3848" y="2464"/>
              <a:ext cx="64" cy="108"/>
            </a:xfrm>
            <a:custGeom>
              <a:avLst/>
              <a:gdLst>
                <a:gd name="T0" fmla="*/ 84 w 94"/>
                <a:gd name="T1" fmla="*/ 1 h 160"/>
                <a:gd name="T2" fmla="*/ 83 w 94"/>
                <a:gd name="T3" fmla="*/ 1 h 160"/>
                <a:gd name="T4" fmla="*/ 75 w 94"/>
                <a:gd name="T5" fmla="*/ 2 h 160"/>
                <a:gd name="T6" fmla="*/ 28 w 94"/>
                <a:gd name="T7" fmla="*/ 2 h 160"/>
                <a:gd name="T8" fmla="*/ 26 w 94"/>
                <a:gd name="T9" fmla="*/ 2 h 160"/>
                <a:gd name="T10" fmla="*/ 5 w 94"/>
                <a:gd name="T11" fmla="*/ 2 h 160"/>
                <a:gd name="T12" fmla="*/ 0 w 94"/>
                <a:gd name="T13" fmla="*/ 5 h 160"/>
                <a:gd name="T14" fmla="*/ 4 w 94"/>
                <a:gd name="T15" fmla="*/ 8 h 160"/>
                <a:gd name="T16" fmla="*/ 10 w 94"/>
                <a:gd name="T17" fmla="*/ 8 h 160"/>
                <a:gd name="T18" fmla="*/ 18 w 94"/>
                <a:gd name="T19" fmla="*/ 18 h 160"/>
                <a:gd name="T20" fmla="*/ 18 w 94"/>
                <a:gd name="T21" fmla="*/ 62 h 160"/>
                <a:gd name="T22" fmla="*/ 18 w 94"/>
                <a:gd name="T23" fmla="*/ 98 h 160"/>
                <a:gd name="T24" fmla="*/ 17 w 94"/>
                <a:gd name="T25" fmla="*/ 143 h 160"/>
                <a:gd name="T26" fmla="*/ 12 w 94"/>
                <a:gd name="T27" fmla="*/ 152 h 160"/>
                <a:gd name="T28" fmla="*/ 7 w 94"/>
                <a:gd name="T29" fmla="*/ 153 h 160"/>
                <a:gd name="T30" fmla="*/ 3 w 94"/>
                <a:gd name="T31" fmla="*/ 156 h 160"/>
                <a:gd name="T32" fmla="*/ 8 w 94"/>
                <a:gd name="T33" fmla="*/ 159 h 160"/>
                <a:gd name="T34" fmla="*/ 25 w 94"/>
                <a:gd name="T35" fmla="*/ 159 h 160"/>
                <a:gd name="T36" fmla="*/ 28 w 94"/>
                <a:gd name="T37" fmla="*/ 159 h 160"/>
                <a:gd name="T38" fmla="*/ 36 w 94"/>
                <a:gd name="T39" fmla="*/ 159 h 160"/>
                <a:gd name="T40" fmla="*/ 79 w 94"/>
                <a:gd name="T41" fmla="*/ 160 h 160"/>
                <a:gd name="T42" fmla="*/ 91 w 94"/>
                <a:gd name="T43" fmla="*/ 153 h 160"/>
                <a:gd name="T44" fmla="*/ 94 w 94"/>
                <a:gd name="T45" fmla="*/ 133 h 160"/>
                <a:gd name="T46" fmla="*/ 91 w 94"/>
                <a:gd name="T47" fmla="*/ 129 h 160"/>
                <a:gd name="T48" fmla="*/ 88 w 94"/>
                <a:gd name="T49" fmla="*/ 133 h 160"/>
                <a:gd name="T50" fmla="*/ 80 w 94"/>
                <a:gd name="T51" fmla="*/ 146 h 160"/>
                <a:gd name="T52" fmla="*/ 61 w 94"/>
                <a:gd name="T53" fmla="*/ 149 h 160"/>
                <a:gd name="T54" fmla="*/ 38 w 94"/>
                <a:gd name="T55" fmla="*/ 133 h 160"/>
                <a:gd name="T56" fmla="*/ 38 w 94"/>
                <a:gd name="T57" fmla="*/ 107 h 160"/>
                <a:gd name="T58" fmla="*/ 38 w 94"/>
                <a:gd name="T59" fmla="*/ 98 h 160"/>
                <a:gd name="T60" fmla="*/ 38 w 94"/>
                <a:gd name="T61" fmla="*/ 80 h 160"/>
                <a:gd name="T62" fmla="*/ 67 w 94"/>
                <a:gd name="T63" fmla="*/ 82 h 160"/>
                <a:gd name="T64" fmla="*/ 77 w 94"/>
                <a:gd name="T65" fmla="*/ 88 h 160"/>
                <a:gd name="T66" fmla="*/ 77 w 94"/>
                <a:gd name="T67" fmla="*/ 94 h 160"/>
                <a:gd name="T68" fmla="*/ 80 w 94"/>
                <a:gd name="T69" fmla="*/ 97 h 160"/>
                <a:gd name="T70" fmla="*/ 83 w 94"/>
                <a:gd name="T71" fmla="*/ 92 h 160"/>
                <a:gd name="T72" fmla="*/ 84 w 94"/>
                <a:gd name="T73" fmla="*/ 79 h 160"/>
                <a:gd name="T74" fmla="*/ 86 w 94"/>
                <a:gd name="T75" fmla="*/ 67 h 160"/>
                <a:gd name="T76" fmla="*/ 83 w 94"/>
                <a:gd name="T77" fmla="*/ 64 h 160"/>
                <a:gd name="T78" fmla="*/ 79 w 94"/>
                <a:gd name="T79" fmla="*/ 67 h 160"/>
                <a:gd name="T80" fmla="*/ 70 w 94"/>
                <a:gd name="T81" fmla="*/ 70 h 160"/>
                <a:gd name="T82" fmla="*/ 38 w 94"/>
                <a:gd name="T83" fmla="*/ 70 h 160"/>
                <a:gd name="T84" fmla="*/ 38 w 94"/>
                <a:gd name="T85" fmla="*/ 13 h 160"/>
                <a:gd name="T86" fmla="*/ 66 w 94"/>
                <a:gd name="T87" fmla="*/ 13 h 160"/>
                <a:gd name="T88" fmla="*/ 79 w 94"/>
                <a:gd name="T89" fmla="*/ 19 h 160"/>
                <a:gd name="T90" fmla="*/ 80 w 94"/>
                <a:gd name="T91" fmla="*/ 26 h 160"/>
                <a:gd name="T92" fmla="*/ 83 w 94"/>
                <a:gd name="T93" fmla="*/ 30 h 160"/>
                <a:gd name="T94" fmla="*/ 86 w 94"/>
                <a:gd name="T95" fmla="*/ 27 h 160"/>
                <a:gd name="T96" fmla="*/ 87 w 94"/>
                <a:gd name="T97" fmla="*/ 17 h 160"/>
                <a:gd name="T98" fmla="*/ 87 w 94"/>
                <a:gd name="T99" fmla="*/ 13 h 160"/>
                <a:gd name="T100" fmla="*/ 89 w 94"/>
                <a:gd name="T101" fmla="*/ 3 h 160"/>
                <a:gd name="T102" fmla="*/ 87 w 94"/>
                <a:gd name="T103" fmla="*/ 0 h 160"/>
                <a:gd name="T104" fmla="*/ 84 w 94"/>
                <a:gd name="T10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60">
                  <a:moveTo>
                    <a:pt x="84" y="1"/>
                  </a:moveTo>
                  <a:cubicBezTo>
                    <a:pt x="83" y="1"/>
                    <a:pt x="83" y="1"/>
                    <a:pt x="83" y="1"/>
                  </a:cubicBezTo>
                  <a:cubicBezTo>
                    <a:pt x="75" y="2"/>
                    <a:pt x="75" y="2"/>
                    <a:pt x="75" y="2"/>
                  </a:cubicBezTo>
                  <a:cubicBezTo>
                    <a:pt x="75" y="2"/>
                    <a:pt x="28" y="2"/>
                    <a:pt x="28" y="2"/>
                  </a:cubicBezTo>
                  <a:cubicBezTo>
                    <a:pt x="26" y="2"/>
                    <a:pt x="26" y="2"/>
                    <a:pt x="26" y="2"/>
                  </a:cubicBezTo>
                  <a:cubicBezTo>
                    <a:pt x="5" y="2"/>
                    <a:pt x="5" y="2"/>
                    <a:pt x="5" y="2"/>
                  </a:cubicBezTo>
                  <a:cubicBezTo>
                    <a:pt x="4" y="2"/>
                    <a:pt x="0" y="2"/>
                    <a:pt x="0" y="5"/>
                  </a:cubicBezTo>
                  <a:cubicBezTo>
                    <a:pt x="0" y="6"/>
                    <a:pt x="2" y="8"/>
                    <a:pt x="4" y="8"/>
                  </a:cubicBezTo>
                  <a:cubicBezTo>
                    <a:pt x="10" y="8"/>
                    <a:pt x="10" y="8"/>
                    <a:pt x="10" y="8"/>
                  </a:cubicBezTo>
                  <a:cubicBezTo>
                    <a:pt x="16" y="9"/>
                    <a:pt x="17" y="12"/>
                    <a:pt x="18" y="18"/>
                  </a:cubicBezTo>
                  <a:cubicBezTo>
                    <a:pt x="18" y="18"/>
                    <a:pt x="18" y="62"/>
                    <a:pt x="18" y="62"/>
                  </a:cubicBezTo>
                  <a:cubicBezTo>
                    <a:pt x="18" y="98"/>
                    <a:pt x="18" y="98"/>
                    <a:pt x="18" y="98"/>
                  </a:cubicBezTo>
                  <a:cubicBezTo>
                    <a:pt x="18" y="118"/>
                    <a:pt x="18" y="134"/>
                    <a:pt x="17" y="143"/>
                  </a:cubicBezTo>
                  <a:cubicBezTo>
                    <a:pt x="16" y="149"/>
                    <a:pt x="15" y="152"/>
                    <a:pt x="12" y="152"/>
                  </a:cubicBezTo>
                  <a:cubicBezTo>
                    <a:pt x="12" y="152"/>
                    <a:pt x="7" y="153"/>
                    <a:pt x="7" y="153"/>
                  </a:cubicBezTo>
                  <a:cubicBezTo>
                    <a:pt x="4" y="153"/>
                    <a:pt x="3" y="155"/>
                    <a:pt x="3" y="156"/>
                  </a:cubicBezTo>
                  <a:cubicBezTo>
                    <a:pt x="3" y="159"/>
                    <a:pt x="7" y="159"/>
                    <a:pt x="8" y="159"/>
                  </a:cubicBezTo>
                  <a:cubicBezTo>
                    <a:pt x="25" y="159"/>
                    <a:pt x="25" y="159"/>
                    <a:pt x="25" y="159"/>
                  </a:cubicBezTo>
                  <a:cubicBezTo>
                    <a:pt x="28" y="159"/>
                    <a:pt x="28" y="159"/>
                    <a:pt x="28" y="159"/>
                  </a:cubicBezTo>
                  <a:cubicBezTo>
                    <a:pt x="36" y="159"/>
                    <a:pt x="36" y="159"/>
                    <a:pt x="36" y="159"/>
                  </a:cubicBezTo>
                  <a:cubicBezTo>
                    <a:pt x="79" y="160"/>
                    <a:pt x="79" y="160"/>
                    <a:pt x="79" y="160"/>
                  </a:cubicBezTo>
                  <a:cubicBezTo>
                    <a:pt x="87" y="160"/>
                    <a:pt x="90" y="160"/>
                    <a:pt x="91" y="153"/>
                  </a:cubicBezTo>
                  <a:cubicBezTo>
                    <a:pt x="92" y="149"/>
                    <a:pt x="94" y="135"/>
                    <a:pt x="94" y="133"/>
                  </a:cubicBezTo>
                  <a:cubicBezTo>
                    <a:pt x="94" y="132"/>
                    <a:pt x="94" y="129"/>
                    <a:pt x="91" y="129"/>
                  </a:cubicBezTo>
                  <a:cubicBezTo>
                    <a:pt x="89" y="129"/>
                    <a:pt x="88" y="131"/>
                    <a:pt x="88" y="133"/>
                  </a:cubicBezTo>
                  <a:cubicBezTo>
                    <a:pt x="86" y="141"/>
                    <a:pt x="84" y="144"/>
                    <a:pt x="80" y="146"/>
                  </a:cubicBezTo>
                  <a:cubicBezTo>
                    <a:pt x="75" y="149"/>
                    <a:pt x="66" y="149"/>
                    <a:pt x="61" y="149"/>
                  </a:cubicBezTo>
                  <a:cubicBezTo>
                    <a:pt x="41" y="149"/>
                    <a:pt x="39" y="146"/>
                    <a:pt x="38" y="133"/>
                  </a:cubicBezTo>
                  <a:cubicBezTo>
                    <a:pt x="38" y="107"/>
                    <a:pt x="38" y="107"/>
                    <a:pt x="38" y="107"/>
                  </a:cubicBezTo>
                  <a:cubicBezTo>
                    <a:pt x="38" y="98"/>
                    <a:pt x="38" y="98"/>
                    <a:pt x="38" y="98"/>
                  </a:cubicBezTo>
                  <a:cubicBezTo>
                    <a:pt x="38" y="80"/>
                    <a:pt x="38" y="80"/>
                    <a:pt x="38" y="80"/>
                  </a:cubicBezTo>
                  <a:cubicBezTo>
                    <a:pt x="38" y="81"/>
                    <a:pt x="67" y="82"/>
                    <a:pt x="67" y="82"/>
                  </a:cubicBezTo>
                  <a:cubicBezTo>
                    <a:pt x="75" y="82"/>
                    <a:pt x="76" y="86"/>
                    <a:pt x="77" y="88"/>
                  </a:cubicBezTo>
                  <a:cubicBezTo>
                    <a:pt x="77" y="94"/>
                    <a:pt x="77" y="94"/>
                    <a:pt x="77" y="94"/>
                  </a:cubicBezTo>
                  <a:cubicBezTo>
                    <a:pt x="77" y="96"/>
                    <a:pt x="79" y="97"/>
                    <a:pt x="80" y="97"/>
                  </a:cubicBezTo>
                  <a:cubicBezTo>
                    <a:pt x="83" y="97"/>
                    <a:pt x="83" y="94"/>
                    <a:pt x="83" y="92"/>
                  </a:cubicBezTo>
                  <a:cubicBezTo>
                    <a:pt x="84" y="79"/>
                    <a:pt x="84" y="79"/>
                    <a:pt x="84" y="79"/>
                  </a:cubicBezTo>
                  <a:cubicBezTo>
                    <a:pt x="84" y="79"/>
                    <a:pt x="86" y="67"/>
                    <a:pt x="86" y="67"/>
                  </a:cubicBezTo>
                  <a:cubicBezTo>
                    <a:pt x="86" y="64"/>
                    <a:pt x="84" y="64"/>
                    <a:pt x="83" y="64"/>
                  </a:cubicBezTo>
                  <a:cubicBezTo>
                    <a:pt x="79" y="67"/>
                    <a:pt x="79" y="67"/>
                    <a:pt x="79" y="67"/>
                  </a:cubicBezTo>
                  <a:cubicBezTo>
                    <a:pt x="78" y="69"/>
                    <a:pt x="75" y="69"/>
                    <a:pt x="70" y="70"/>
                  </a:cubicBezTo>
                  <a:cubicBezTo>
                    <a:pt x="38" y="70"/>
                    <a:pt x="38" y="70"/>
                    <a:pt x="38" y="70"/>
                  </a:cubicBezTo>
                  <a:cubicBezTo>
                    <a:pt x="38" y="13"/>
                    <a:pt x="38" y="13"/>
                    <a:pt x="38" y="13"/>
                  </a:cubicBezTo>
                  <a:cubicBezTo>
                    <a:pt x="38" y="13"/>
                    <a:pt x="66" y="13"/>
                    <a:pt x="66" y="13"/>
                  </a:cubicBezTo>
                  <a:cubicBezTo>
                    <a:pt x="77" y="15"/>
                    <a:pt x="78" y="17"/>
                    <a:pt x="79" y="19"/>
                  </a:cubicBezTo>
                  <a:cubicBezTo>
                    <a:pt x="80" y="26"/>
                    <a:pt x="80" y="26"/>
                    <a:pt x="80" y="26"/>
                  </a:cubicBezTo>
                  <a:cubicBezTo>
                    <a:pt x="80" y="30"/>
                    <a:pt x="82" y="30"/>
                    <a:pt x="83" y="30"/>
                  </a:cubicBezTo>
                  <a:cubicBezTo>
                    <a:pt x="84" y="30"/>
                    <a:pt x="86" y="30"/>
                    <a:pt x="86" y="27"/>
                  </a:cubicBezTo>
                  <a:cubicBezTo>
                    <a:pt x="86" y="27"/>
                    <a:pt x="87" y="17"/>
                    <a:pt x="87" y="17"/>
                  </a:cubicBezTo>
                  <a:cubicBezTo>
                    <a:pt x="87" y="13"/>
                    <a:pt x="87" y="13"/>
                    <a:pt x="87" y="13"/>
                  </a:cubicBezTo>
                  <a:cubicBezTo>
                    <a:pt x="89" y="3"/>
                    <a:pt x="89" y="3"/>
                    <a:pt x="89" y="3"/>
                  </a:cubicBezTo>
                  <a:cubicBezTo>
                    <a:pt x="89" y="0"/>
                    <a:pt x="87" y="0"/>
                    <a:pt x="87" y="0"/>
                  </a:cubicBezTo>
                  <a:lnTo>
                    <a:pt x="8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1" name="Freeform 14">
              <a:extLst>
                <a:ext uri="{FF2B5EF4-FFF2-40B4-BE49-F238E27FC236}">
                  <a16:creationId xmlns:a16="http://schemas.microsoft.com/office/drawing/2014/main" id="{E6D0C260-4520-409A-A4EC-BBE0823409EF}"/>
                </a:ext>
              </a:extLst>
            </p:cNvPr>
            <p:cNvSpPr>
              <a:spLocks noEditPoints="1"/>
            </p:cNvSpPr>
            <p:nvPr userDrawn="1"/>
          </p:nvSpPr>
          <p:spPr bwMode="auto">
            <a:xfrm>
              <a:off x="3930" y="2465"/>
              <a:ext cx="107" cy="107"/>
            </a:xfrm>
            <a:custGeom>
              <a:avLst/>
              <a:gdLst>
                <a:gd name="T0" fmla="*/ 35 w 157"/>
                <a:gd name="T1" fmla="*/ 0 h 157"/>
                <a:gd name="T2" fmla="*/ 28 w 157"/>
                <a:gd name="T3" fmla="*/ 0 h 157"/>
                <a:gd name="T4" fmla="*/ 25 w 157"/>
                <a:gd name="T5" fmla="*/ 0 h 157"/>
                <a:gd name="T6" fmla="*/ 5 w 157"/>
                <a:gd name="T7" fmla="*/ 0 h 157"/>
                <a:gd name="T8" fmla="*/ 0 w 157"/>
                <a:gd name="T9" fmla="*/ 3 h 157"/>
                <a:gd name="T10" fmla="*/ 3 w 157"/>
                <a:gd name="T11" fmla="*/ 6 h 157"/>
                <a:gd name="T12" fmla="*/ 10 w 157"/>
                <a:gd name="T13" fmla="*/ 6 h 157"/>
                <a:gd name="T14" fmla="*/ 17 w 157"/>
                <a:gd name="T15" fmla="*/ 16 h 157"/>
                <a:gd name="T16" fmla="*/ 18 w 157"/>
                <a:gd name="T17" fmla="*/ 60 h 157"/>
                <a:gd name="T18" fmla="*/ 18 w 157"/>
                <a:gd name="T19" fmla="*/ 96 h 157"/>
                <a:gd name="T20" fmla="*/ 17 w 157"/>
                <a:gd name="T21" fmla="*/ 141 h 157"/>
                <a:gd name="T22" fmla="*/ 12 w 157"/>
                <a:gd name="T23" fmla="*/ 150 h 157"/>
                <a:gd name="T24" fmla="*/ 6 w 157"/>
                <a:gd name="T25" fmla="*/ 151 h 157"/>
                <a:gd name="T26" fmla="*/ 3 w 157"/>
                <a:gd name="T27" fmla="*/ 154 h 157"/>
                <a:gd name="T28" fmla="*/ 8 w 157"/>
                <a:gd name="T29" fmla="*/ 157 h 157"/>
                <a:gd name="T30" fmla="*/ 26 w 157"/>
                <a:gd name="T31" fmla="*/ 157 h 157"/>
                <a:gd name="T32" fmla="*/ 29 w 157"/>
                <a:gd name="T33" fmla="*/ 157 h 157"/>
                <a:gd name="T34" fmla="*/ 52 w 157"/>
                <a:gd name="T35" fmla="*/ 157 h 157"/>
                <a:gd name="T36" fmla="*/ 57 w 157"/>
                <a:gd name="T37" fmla="*/ 154 h 157"/>
                <a:gd name="T38" fmla="*/ 54 w 157"/>
                <a:gd name="T39" fmla="*/ 151 h 157"/>
                <a:gd name="T40" fmla="*/ 45 w 157"/>
                <a:gd name="T41" fmla="*/ 150 h 157"/>
                <a:gd name="T42" fmla="*/ 38 w 157"/>
                <a:gd name="T43" fmla="*/ 141 h 157"/>
                <a:gd name="T44" fmla="*/ 37 w 157"/>
                <a:gd name="T45" fmla="*/ 96 h 157"/>
                <a:gd name="T46" fmla="*/ 37 w 157"/>
                <a:gd name="T47" fmla="*/ 92 h 157"/>
                <a:gd name="T48" fmla="*/ 62 w 157"/>
                <a:gd name="T49" fmla="*/ 92 h 157"/>
                <a:gd name="T50" fmla="*/ 64 w 157"/>
                <a:gd name="T51" fmla="*/ 93 h 157"/>
                <a:gd name="T52" fmla="*/ 71 w 157"/>
                <a:gd name="T53" fmla="*/ 102 h 157"/>
                <a:gd name="T54" fmla="*/ 86 w 157"/>
                <a:gd name="T55" fmla="*/ 123 h 157"/>
                <a:gd name="T56" fmla="*/ 89 w 157"/>
                <a:gd name="T57" fmla="*/ 126 h 157"/>
                <a:gd name="T58" fmla="*/ 114 w 157"/>
                <a:gd name="T59" fmla="*/ 153 h 157"/>
                <a:gd name="T60" fmla="*/ 136 w 157"/>
                <a:gd name="T61" fmla="*/ 157 h 157"/>
                <a:gd name="T62" fmla="*/ 151 w 157"/>
                <a:gd name="T63" fmla="*/ 157 h 157"/>
                <a:gd name="T64" fmla="*/ 157 w 157"/>
                <a:gd name="T65" fmla="*/ 154 h 157"/>
                <a:gd name="T66" fmla="*/ 154 w 157"/>
                <a:gd name="T67" fmla="*/ 151 h 157"/>
                <a:gd name="T68" fmla="*/ 146 w 157"/>
                <a:gd name="T69" fmla="*/ 151 h 157"/>
                <a:gd name="T70" fmla="*/ 122 w 157"/>
                <a:gd name="T71" fmla="*/ 136 h 157"/>
                <a:gd name="T72" fmla="*/ 85 w 157"/>
                <a:gd name="T73" fmla="*/ 90 h 157"/>
                <a:gd name="T74" fmla="*/ 81 w 157"/>
                <a:gd name="T75" fmla="*/ 85 h 157"/>
                <a:gd name="T76" fmla="*/ 105 w 157"/>
                <a:gd name="T77" fmla="*/ 38 h 157"/>
                <a:gd name="T78" fmla="*/ 90 w 157"/>
                <a:gd name="T79" fmla="*/ 9 h 157"/>
                <a:gd name="T80" fmla="*/ 52 w 157"/>
                <a:gd name="T81" fmla="*/ 0 h 157"/>
                <a:gd name="T82" fmla="*/ 35 w 157"/>
                <a:gd name="T83" fmla="*/ 0 h 157"/>
                <a:gd name="T84" fmla="*/ 38 w 157"/>
                <a:gd name="T85" fmla="*/ 79 h 157"/>
                <a:gd name="T86" fmla="*/ 37 w 157"/>
                <a:gd name="T87" fmla="*/ 78 h 157"/>
                <a:gd name="T88" fmla="*/ 37 w 157"/>
                <a:gd name="T89" fmla="*/ 11 h 157"/>
                <a:gd name="T90" fmla="*/ 38 w 157"/>
                <a:gd name="T91" fmla="*/ 10 h 157"/>
                <a:gd name="T92" fmla="*/ 51 w 157"/>
                <a:gd name="T93" fmla="*/ 9 h 157"/>
                <a:gd name="T94" fmla="*/ 85 w 157"/>
                <a:gd name="T95" fmla="*/ 49 h 157"/>
                <a:gd name="T96" fmla="*/ 73 w 157"/>
                <a:gd name="T97" fmla="*/ 79 h 157"/>
                <a:gd name="T98" fmla="*/ 58 w 157"/>
                <a:gd name="T99" fmla="*/ 82 h 157"/>
                <a:gd name="T100" fmla="*/ 38 w 157"/>
                <a:gd name="T101"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7" h="157">
                  <a:moveTo>
                    <a:pt x="35" y="0"/>
                  </a:moveTo>
                  <a:cubicBezTo>
                    <a:pt x="28" y="0"/>
                    <a:pt x="28" y="0"/>
                    <a:pt x="28" y="0"/>
                  </a:cubicBezTo>
                  <a:cubicBezTo>
                    <a:pt x="25" y="0"/>
                    <a:pt x="25" y="0"/>
                    <a:pt x="25" y="0"/>
                  </a:cubicBezTo>
                  <a:cubicBezTo>
                    <a:pt x="5" y="0"/>
                    <a:pt x="5" y="0"/>
                    <a:pt x="5" y="0"/>
                  </a:cubicBezTo>
                  <a:cubicBezTo>
                    <a:pt x="4" y="0"/>
                    <a:pt x="0" y="0"/>
                    <a:pt x="0" y="3"/>
                  </a:cubicBezTo>
                  <a:cubicBezTo>
                    <a:pt x="0" y="4"/>
                    <a:pt x="1" y="6"/>
                    <a:pt x="3" y="6"/>
                  </a:cubicBezTo>
                  <a:cubicBezTo>
                    <a:pt x="10" y="6"/>
                    <a:pt x="10" y="6"/>
                    <a:pt x="10" y="6"/>
                  </a:cubicBezTo>
                  <a:cubicBezTo>
                    <a:pt x="15" y="7"/>
                    <a:pt x="17" y="10"/>
                    <a:pt x="17" y="16"/>
                  </a:cubicBezTo>
                  <a:cubicBezTo>
                    <a:pt x="18" y="60"/>
                    <a:pt x="18" y="60"/>
                    <a:pt x="18" y="60"/>
                  </a:cubicBezTo>
                  <a:cubicBezTo>
                    <a:pt x="18" y="96"/>
                    <a:pt x="18" y="96"/>
                    <a:pt x="18" y="96"/>
                  </a:cubicBezTo>
                  <a:cubicBezTo>
                    <a:pt x="18" y="116"/>
                    <a:pt x="18" y="132"/>
                    <a:pt x="17" y="141"/>
                  </a:cubicBezTo>
                  <a:cubicBezTo>
                    <a:pt x="16" y="146"/>
                    <a:pt x="15" y="150"/>
                    <a:pt x="12" y="150"/>
                  </a:cubicBezTo>
                  <a:cubicBezTo>
                    <a:pt x="12" y="150"/>
                    <a:pt x="6" y="151"/>
                    <a:pt x="6" y="151"/>
                  </a:cubicBezTo>
                  <a:cubicBezTo>
                    <a:pt x="4" y="151"/>
                    <a:pt x="3" y="153"/>
                    <a:pt x="3" y="154"/>
                  </a:cubicBezTo>
                  <a:cubicBezTo>
                    <a:pt x="3" y="157"/>
                    <a:pt x="7" y="157"/>
                    <a:pt x="8" y="157"/>
                  </a:cubicBezTo>
                  <a:cubicBezTo>
                    <a:pt x="26" y="157"/>
                    <a:pt x="26" y="157"/>
                    <a:pt x="26" y="157"/>
                  </a:cubicBezTo>
                  <a:cubicBezTo>
                    <a:pt x="27" y="157"/>
                    <a:pt x="29" y="157"/>
                    <a:pt x="29" y="157"/>
                  </a:cubicBezTo>
                  <a:cubicBezTo>
                    <a:pt x="52" y="157"/>
                    <a:pt x="52" y="157"/>
                    <a:pt x="52" y="157"/>
                  </a:cubicBezTo>
                  <a:cubicBezTo>
                    <a:pt x="56" y="157"/>
                    <a:pt x="57" y="155"/>
                    <a:pt x="57" y="154"/>
                  </a:cubicBezTo>
                  <a:cubicBezTo>
                    <a:pt x="57" y="153"/>
                    <a:pt x="56" y="151"/>
                    <a:pt x="54" y="151"/>
                  </a:cubicBezTo>
                  <a:cubicBezTo>
                    <a:pt x="45" y="150"/>
                    <a:pt x="45" y="150"/>
                    <a:pt x="45" y="150"/>
                  </a:cubicBezTo>
                  <a:cubicBezTo>
                    <a:pt x="40" y="150"/>
                    <a:pt x="39" y="147"/>
                    <a:pt x="38" y="141"/>
                  </a:cubicBezTo>
                  <a:cubicBezTo>
                    <a:pt x="37" y="132"/>
                    <a:pt x="37" y="116"/>
                    <a:pt x="37" y="96"/>
                  </a:cubicBezTo>
                  <a:cubicBezTo>
                    <a:pt x="37" y="92"/>
                    <a:pt x="37" y="92"/>
                    <a:pt x="37" y="92"/>
                  </a:cubicBezTo>
                  <a:cubicBezTo>
                    <a:pt x="37" y="91"/>
                    <a:pt x="62" y="92"/>
                    <a:pt x="62" y="92"/>
                  </a:cubicBezTo>
                  <a:cubicBezTo>
                    <a:pt x="64" y="93"/>
                    <a:pt x="64" y="93"/>
                    <a:pt x="64" y="93"/>
                  </a:cubicBezTo>
                  <a:cubicBezTo>
                    <a:pt x="64" y="93"/>
                    <a:pt x="71" y="102"/>
                    <a:pt x="71" y="102"/>
                  </a:cubicBezTo>
                  <a:cubicBezTo>
                    <a:pt x="86" y="123"/>
                    <a:pt x="86" y="123"/>
                    <a:pt x="86" y="123"/>
                  </a:cubicBezTo>
                  <a:cubicBezTo>
                    <a:pt x="89" y="126"/>
                    <a:pt x="89" y="126"/>
                    <a:pt x="89" y="126"/>
                  </a:cubicBezTo>
                  <a:cubicBezTo>
                    <a:pt x="99" y="140"/>
                    <a:pt x="106" y="149"/>
                    <a:pt x="114" y="153"/>
                  </a:cubicBezTo>
                  <a:cubicBezTo>
                    <a:pt x="120" y="156"/>
                    <a:pt x="125" y="157"/>
                    <a:pt x="136" y="157"/>
                  </a:cubicBezTo>
                  <a:cubicBezTo>
                    <a:pt x="151" y="157"/>
                    <a:pt x="151" y="157"/>
                    <a:pt x="151" y="157"/>
                  </a:cubicBezTo>
                  <a:cubicBezTo>
                    <a:pt x="154" y="157"/>
                    <a:pt x="157" y="157"/>
                    <a:pt x="157" y="154"/>
                  </a:cubicBezTo>
                  <a:cubicBezTo>
                    <a:pt x="157" y="152"/>
                    <a:pt x="156" y="151"/>
                    <a:pt x="154" y="151"/>
                  </a:cubicBezTo>
                  <a:cubicBezTo>
                    <a:pt x="146" y="151"/>
                    <a:pt x="146" y="151"/>
                    <a:pt x="146" y="151"/>
                  </a:cubicBezTo>
                  <a:cubicBezTo>
                    <a:pt x="141" y="150"/>
                    <a:pt x="133" y="147"/>
                    <a:pt x="122" y="136"/>
                  </a:cubicBezTo>
                  <a:cubicBezTo>
                    <a:pt x="112" y="125"/>
                    <a:pt x="99" y="109"/>
                    <a:pt x="85" y="90"/>
                  </a:cubicBezTo>
                  <a:cubicBezTo>
                    <a:pt x="85" y="90"/>
                    <a:pt x="82" y="87"/>
                    <a:pt x="81" y="85"/>
                  </a:cubicBezTo>
                  <a:cubicBezTo>
                    <a:pt x="97" y="70"/>
                    <a:pt x="105" y="55"/>
                    <a:pt x="105" y="38"/>
                  </a:cubicBezTo>
                  <a:cubicBezTo>
                    <a:pt x="105" y="23"/>
                    <a:pt x="96" y="13"/>
                    <a:pt x="90" y="9"/>
                  </a:cubicBezTo>
                  <a:cubicBezTo>
                    <a:pt x="79" y="1"/>
                    <a:pt x="64" y="0"/>
                    <a:pt x="52" y="0"/>
                  </a:cubicBezTo>
                  <a:lnTo>
                    <a:pt x="35" y="0"/>
                  </a:lnTo>
                  <a:close/>
                  <a:moveTo>
                    <a:pt x="38" y="79"/>
                  </a:moveTo>
                  <a:cubicBezTo>
                    <a:pt x="37" y="79"/>
                    <a:pt x="37" y="79"/>
                    <a:pt x="37" y="78"/>
                  </a:cubicBezTo>
                  <a:cubicBezTo>
                    <a:pt x="37" y="11"/>
                    <a:pt x="37" y="11"/>
                    <a:pt x="37" y="11"/>
                  </a:cubicBezTo>
                  <a:cubicBezTo>
                    <a:pt x="37" y="11"/>
                    <a:pt x="37" y="11"/>
                    <a:pt x="38" y="10"/>
                  </a:cubicBezTo>
                  <a:cubicBezTo>
                    <a:pt x="39" y="10"/>
                    <a:pt x="45" y="9"/>
                    <a:pt x="51" y="9"/>
                  </a:cubicBezTo>
                  <a:cubicBezTo>
                    <a:pt x="72" y="9"/>
                    <a:pt x="85" y="24"/>
                    <a:pt x="85" y="49"/>
                  </a:cubicBezTo>
                  <a:cubicBezTo>
                    <a:pt x="85" y="63"/>
                    <a:pt x="80" y="74"/>
                    <a:pt x="73" y="79"/>
                  </a:cubicBezTo>
                  <a:cubicBezTo>
                    <a:pt x="68" y="82"/>
                    <a:pt x="63" y="82"/>
                    <a:pt x="58" y="82"/>
                  </a:cubicBezTo>
                  <a:cubicBezTo>
                    <a:pt x="49" y="82"/>
                    <a:pt x="40" y="81"/>
                    <a:pt x="38" y="7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2" name="Freeform 15">
              <a:extLst>
                <a:ext uri="{FF2B5EF4-FFF2-40B4-BE49-F238E27FC236}">
                  <a16:creationId xmlns:a16="http://schemas.microsoft.com/office/drawing/2014/main" id="{8E30C82F-6061-4285-B86F-6C73C1C56EEB}"/>
                </a:ext>
              </a:extLst>
            </p:cNvPr>
            <p:cNvSpPr>
              <a:spLocks/>
            </p:cNvSpPr>
            <p:nvPr userDrawn="1"/>
          </p:nvSpPr>
          <p:spPr bwMode="auto">
            <a:xfrm>
              <a:off x="4040" y="2463"/>
              <a:ext cx="55" cy="111"/>
            </a:xfrm>
            <a:custGeom>
              <a:avLst/>
              <a:gdLst>
                <a:gd name="T0" fmla="*/ 5 w 81"/>
                <a:gd name="T1" fmla="*/ 38 h 163"/>
                <a:gd name="T2" fmla="*/ 32 w 81"/>
                <a:gd name="T3" fmla="*/ 84 h 163"/>
                <a:gd name="T4" fmla="*/ 41 w 81"/>
                <a:gd name="T5" fmla="*/ 91 h 163"/>
                <a:gd name="T6" fmla="*/ 64 w 81"/>
                <a:gd name="T7" fmla="*/ 127 h 163"/>
                <a:gd name="T8" fmla="*/ 36 w 81"/>
                <a:gd name="T9" fmla="*/ 152 h 163"/>
                <a:gd name="T10" fmla="*/ 7 w 81"/>
                <a:gd name="T11" fmla="*/ 133 h 163"/>
                <a:gd name="T12" fmla="*/ 7 w 81"/>
                <a:gd name="T13" fmla="*/ 126 h 163"/>
                <a:gd name="T14" fmla="*/ 4 w 81"/>
                <a:gd name="T15" fmla="*/ 122 h 163"/>
                <a:gd name="T16" fmla="*/ 1 w 81"/>
                <a:gd name="T17" fmla="*/ 126 h 163"/>
                <a:gd name="T18" fmla="*/ 1 w 81"/>
                <a:gd name="T19" fmla="*/ 128 h 163"/>
                <a:gd name="T20" fmla="*/ 0 w 81"/>
                <a:gd name="T21" fmla="*/ 148 h 163"/>
                <a:gd name="T22" fmla="*/ 4 w 81"/>
                <a:gd name="T23" fmla="*/ 157 h 163"/>
                <a:gd name="T24" fmla="*/ 32 w 81"/>
                <a:gd name="T25" fmla="*/ 163 h 163"/>
                <a:gd name="T26" fmla="*/ 63 w 81"/>
                <a:gd name="T27" fmla="*/ 154 h 163"/>
                <a:gd name="T28" fmla="*/ 81 w 81"/>
                <a:gd name="T29" fmla="*/ 119 h 163"/>
                <a:gd name="T30" fmla="*/ 51 w 81"/>
                <a:gd name="T31" fmla="*/ 70 h 163"/>
                <a:gd name="T32" fmla="*/ 45 w 81"/>
                <a:gd name="T33" fmla="*/ 65 h 163"/>
                <a:gd name="T34" fmla="*/ 21 w 81"/>
                <a:gd name="T35" fmla="*/ 32 h 163"/>
                <a:gd name="T36" fmla="*/ 45 w 81"/>
                <a:gd name="T37" fmla="*/ 10 h 163"/>
                <a:gd name="T38" fmla="*/ 69 w 81"/>
                <a:gd name="T39" fmla="*/ 20 h 163"/>
                <a:gd name="T40" fmla="*/ 71 w 81"/>
                <a:gd name="T41" fmla="*/ 30 h 163"/>
                <a:gd name="T42" fmla="*/ 74 w 81"/>
                <a:gd name="T43" fmla="*/ 34 h 163"/>
                <a:gd name="T44" fmla="*/ 77 w 81"/>
                <a:gd name="T45" fmla="*/ 27 h 163"/>
                <a:gd name="T46" fmla="*/ 78 w 81"/>
                <a:gd name="T47" fmla="*/ 7 h 163"/>
                <a:gd name="T48" fmla="*/ 78 w 81"/>
                <a:gd name="T49" fmla="*/ 6 h 163"/>
                <a:gd name="T50" fmla="*/ 75 w 81"/>
                <a:gd name="T51" fmla="*/ 3 h 163"/>
                <a:gd name="T52" fmla="*/ 68 w 81"/>
                <a:gd name="T53" fmla="*/ 2 h 163"/>
                <a:gd name="T54" fmla="*/ 48 w 81"/>
                <a:gd name="T55" fmla="*/ 0 h 163"/>
                <a:gd name="T56" fmla="*/ 5 w 81"/>
                <a:gd name="T57" fmla="*/ 3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3">
                  <a:moveTo>
                    <a:pt x="5" y="38"/>
                  </a:moveTo>
                  <a:cubicBezTo>
                    <a:pt x="5" y="52"/>
                    <a:pt x="9" y="65"/>
                    <a:pt x="32" y="84"/>
                  </a:cubicBezTo>
                  <a:cubicBezTo>
                    <a:pt x="41" y="91"/>
                    <a:pt x="41" y="91"/>
                    <a:pt x="41" y="91"/>
                  </a:cubicBezTo>
                  <a:cubicBezTo>
                    <a:pt x="59" y="106"/>
                    <a:pt x="64" y="114"/>
                    <a:pt x="64" y="127"/>
                  </a:cubicBezTo>
                  <a:cubicBezTo>
                    <a:pt x="64" y="140"/>
                    <a:pt x="54" y="152"/>
                    <a:pt x="36" y="152"/>
                  </a:cubicBezTo>
                  <a:cubicBezTo>
                    <a:pt x="29" y="152"/>
                    <a:pt x="11" y="150"/>
                    <a:pt x="7" y="133"/>
                  </a:cubicBezTo>
                  <a:cubicBezTo>
                    <a:pt x="7" y="126"/>
                    <a:pt x="7" y="126"/>
                    <a:pt x="7" y="126"/>
                  </a:cubicBezTo>
                  <a:cubicBezTo>
                    <a:pt x="7" y="124"/>
                    <a:pt x="7" y="122"/>
                    <a:pt x="4" y="122"/>
                  </a:cubicBezTo>
                  <a:cubicBezTo>
                    <a:pt x="1" y="122"/>
                    <a:pt x="1" y="125"/>
                    <a:pt x="1" y="126"/>
                  </a:cubicBezTo>
                  <a:cubicBezTo>
                    <a:pt x="1" y="126"/>
                    <a:pt x="1" y="128"/>
                    <a:pt x="1" y="128"/>
                  </a:cubicBezTo>
                  <a:cubicBezTo>
                    <a:pt x="0" y="148"/>
                    <a:pt x="0" y="148"/>
                    <a:pt x="0" y="148"/>
                  </a:cubicBezTo>
                  <a:cubicBezTo>
                    <a:pt x="0" y="154"/>
                    <a:pt x="0" y="156"/>
                    <a:pt x="4" y="157"/>
                  </a:cubicBezTo>
                  <a:cubicBezTo>
                    <a:pt x="11" y="161"/>
                    <a:pt x="21" y="163"/>
                    <a:pt x="32" y="163"/>
                  </a:cubicBezTo>
                  <a:cubicBezTo>
                    <a:pt x="44" y="163"/>
                    <a:pt x="55" y="160"/>
                    <a:pt x="63" y="154"/>
                  </a:cubicBezTo>
                  <a:cubicBezTo>
                    <a:pt x="77" y="145"/>
                    <a:pt x="81" y="130"/>
                    <a:pt x="81" y="119"/>
                  </a:cubicBezTo>
                  <a:cubicBezTo>
                    <a:pt x="81" y="103"/>
                    <a:pt x="76" y="90"/>
                    <a:pt x="51" y="70"/>
                  </a:cubicBezTo>
                  <a:cubicBezTo>
                    <a:pt x="45" y="65"/>
                    <a:pt x="45" y="65"/>
                    <a:pt x="45" y="65"/>
                  </a:cubicBezTo>
                  <a:cubicBezTo>
                    <a:pt x="26" y="49"/>
                    <a:pt x="21" y="43"/>
                    <a:pt x="21" y="32"/>
                  </a:cubicBezTo>
                  <a:cubicBezTo>
                    <a:pt x="21" y="19"/>
                    <a:pt x="30" y="10"/>
                    <a:pt x="45" y="10"/>
                  </a:cubicBezTo>
                  <a:cubicBezTo>
                    <a:pt x="61" y="10"/>
                    <a:pt x="67" y="17"/>
                    <a:pt x="69" y="20"/>
                  </a:cubicBezTo>
                  <a:cubicBezTo>
                    <a:pt x="70" y="22"/>
                    <a:pt x="71" y="27"/>
                    <a:pt x="71" y="30"/>
                  </a:cubicBezTo>
                  <a:cubicBezTo>
                    <a:pt x="71" y="31"/>
                    <a:pt x="72" y="34"/>
                    <a:pt x="74" y="34"/>
                  </a:cubicBezTo>
                  <a:cubicBezTo>
                    <a:pt x="77" y="34"/>
                    <a:pt x="77" y="30"/>
                    <a:pt x="77" y="27"/>
                  </a:cubicBezTo>
                  <a:cubicBezTo>
                    <a:pt x="78" y="7"/>
                    <a:pt x="78" y="7"/>
                    <a:pt x="78" y="7"/>
                  </a:cubicBezTo>
                  <a:cubicBezTo>
                    <a:pt x="78" y="6"/>
                    <a:pt x="78" y="6"/>
                    <a:pt x="78" y="6"/>
                  </a:cubicBezTo>
                  <a:cubicBezTo>
                    <a:pt x="78" y="3"/>
                    <a:pt x="75" y="3"/>
                    <a:pt x="75" y="3"/>
                  </a:cubicBezTo>
                  <a:cubicBezTo>
                    <a:pt x="68" y="2"/>
                    <a:pt x="68" y="2"/>
                    <a:pt x="68" y="2"/>
                  </a:cubicBezTo>
                  <a:cubicBezTo>
                    <a:pt x="62" y="1"/>
                    <a:pt x="56" y="0"/>
                    <a:pt x="48" y="0"/>
                  </a:cubicBezTo>
                  <a:cubicBezTo>
                    <a:pt x="22" y="0"/>
                    <a:pt x="5" y="15"/>
                    <a:pt x="5"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3" name="Freeform 16">
              <a:extLst>
                <a:ext uri="{FF2B5EF4-FFF2-40B4-BE49-F238E27FC236}">
                  <a16:creationId xmlns:a16="http://schemas.microsoft.com/office/drawing/2014/main" id="{F898857C-4449-4CAF-A244-F7EC4D2CC1BC}"/>
                </a:ext>
              </a:extLst>
            </p:cNvPr>
            <p:cNvSpPr>
              <a:spLocks/>
            </p:cNvSpPr>
            <p:nvPr userDrawn="1"/>
          </p:nvSpPr>
          <p:spPr bwMode="auto">
            <a:xfrm>
              <a:off x="4117" y="2465"/>
              <a:ext cx="37" cy="107"/>
            </a:xfrm>
            <a:custGeom>
              <a:avLst/>
              <a:gdLst>
                <a:gd name="T0" fmla="*/ 29 w 55"/>
                <a:gd name="T1" fmla="*/ 0 h 157"/>
                <a:gd name="T2" fmla="*/ 25 w 55"/>
                <a:gd name="T3" fmla="*/ 0 h 157"/>
                <a:gd name="T4" fmla="*/ 22 w 55"/>
                <a:gd name="T5" fmla="*/ 0 h 157"/>
                <a:gd name="T6" fmla="*/ 5 w 55"/>
                <a:gd name="T7" fmla="*/ 0 h 157"/>
                <a:gd name="T8" fmla="*/ 0 w 55"/>
                <a:gd name="T9" fmla="*/ 3 h 157"/>
                <a:gd name="T10" fmla="*/ 3 w 55"/>
                <a:gd name="T11" fmla="*/ 6 h 157"/>
                <a:gd name="T12" fmla="*/ 9 w 55"/>
                <a:gd name="T13" fmla="*/ 6 h 157"/>
                <a:gd name="T14" fmla="*/ 15 w 55"/>
                <a:gd name="T15" fmla="*/ 16 h 157"/>
                <a:gd name="T16" fmla="*/ 15 w 55"/>
                <a:gd name="T17" fmla="*/ 60 h 157"/>
                <a:gd name="T18" fmla="*/ 15 w 55"/>
                <a:gd name="T19" fmla="*/ 96 h 157"/>
                <a:gd name="T20" fmla="*/ 14 w 55"/>
                <a:gd name="T21" fmla="*/ 141 h 157"/>
                <a:gd name="T22" fmla="*/ 9 w 55"/>
                <a:gd name="T23" fmla="*/ 150 h 157"/>
                <a:gd name="T24" fmla="*/ 4 w 55"/>
                <a:gd name="T25" fmla="*/ 151 h 157"/>
                <a:gd name="T26" fmla="*/ 0 w 55"/>
                <a:gd name="T27" fmla="*/ 154 h 157"/>
                <a:gd name="T28" fmla="*/ 5 w 55"/>
                <a:gd name="T29" fmla="*/ 157 h 157"/>
                <a:gd name="T30" fmla="*/ 22 w 55"/>
                <a:gd name="T31" fmla="*/ 157 h 157"/>
                <a:gd name="T32" fmla="*/ 25 w 55"/>
                <a:gd name="T33" fmla="*/ 157 h 157"/>
                <a:gd name="T34" fmla="*/ 28 w 55"/>
                <a:gd name="T35" fmla="*/ 157 h 157"/>
                <a:gd name="T36" fmla="*/ 50 w 55"/>
                <a:gd name="T37" fmla="*/ 157 h 157"/>
                <a:gd name="T38" fmla="*/ 55 w 55"/>
                <a:gd name="T39" fmla="*/ 154 h 157"/>
                <a:gd name="T40" fmla="*/ 52 w 55"/>
                <a:gd name="T41" fmla="*/ 151 h 157"/>
                <a:gd name="T42" fmla="*/ 43 w 55"/>
                <a:gd name="T43" fmla="*/ 150 h 157"/>
                <a:gd name="T44" fmla="*/ 36 w 55"/>
                <a:gd name="T45" fmla="*/ 141 h 157"/>
                <a:gd name="T46" fmla="*/ 35 w 55"/>
                <a:gd name="T47" fmla="*/ 96 h 157"/>
                <a:gd name="T48" fmla="*/ 35 w 55"/>
                <a:gd name="T49" fmla="*/ 60 h 157"/>
                <a:gd name="T50" fmla="*/ 36 w 55"/>
                <a:gd name="T51" fmla="*/ 16 h 157"/>
                <a:gd name="T52" fmla="*/ 42 w 55"/>
                <a:gd name="T53" fmla="*/ 6 h 157"/>
                <a:gd name="T54" fmla="*/ 47 w 55"/>
                <a:gd name="T55" fmla="*/ 6 h 157"/>
                <a:gd name="T56" fmla="*/ 50 w 55"/>
                <a:gd name="T57" fmla="*/ 3 h 157"/>
                <a:gd name="T58" fmla="*/ 45 w 55"/>
                <a:gd name="T59" fmla="*/ 0 h 157"/>
                <a:gd name="T60" fmla="*/ 29 w 55"/>
                <a:gd name="T6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57">
                  <a:moveTo>
                    <a:pt x="29" y="0"/>
                  </a:moveTo>
                  <a:cubicBezTo>
                    <a:pt x="25" y="0"/>
                    <a:pt x="25" y="0"/>
                    <a:pt x="25" y="0"/>
                  </a:cubicBezTo>
                  <a:cubicBezTo>
                    <a:pt x="22" y="0"/>
                    <a:pt x="22" y="0"/>
                    <a:pt x="22" y="0"/>
                  </a:cubicBezTo>
                  <a:cubicBezTo>
                    <a:pt x="5" y="0"/>
                    <a:pt x="5" y="0"/>
                    <a:pt x="5" y="0"/>
                  </a:cubicBezTo>
                  <a:cubicBezTo>
                    <a:pt x="1" y="0"/>
                    <a:pt x="0" y="1"/>
                    <a:pt x="0" y="3"/>
                  </a:cubicBezTo>
                  <a:cubicBezTo>
                    <a:pt x="0" y="4"/>
                    <a:pt x="1" y="6"/>
                    <a:pt x="3" y="6"/>
                  </a:cubicBezTo>
                  <a:cubicBezTo>
                    <a:pt x="9" y="6"/>
                    <a:pt x="9" y="6"/>
                    <a:pt x="9" y="6"/>
                  </a:cubicBezTo>
                  <a:cubicBezTo>
                    <a:pt x="12" y="7"/>
                    <a:pt x="14" y="9"/>
                    <a:pt x="15" y="16"/>
                  </a:cubicBezTo>
                  <a:cubicBezTo>
                    <a:pt x="15" y="60"/>
                    <a:pt x="15" y="60"/>
                    <a:pt x="15" y="60"/>
                  </a:cubicBezTo>
                  <a:cubicBezTo>
                    <a:pt x="15" y="96"/>
                    <a:pt x="15" y="96"/>
                    <a:pt x="15" y="96"/>
                  </a:cubicBezTo>
                  <a:cubicBezTo>
                    <a:pt x="15" y="116"/>
                    <a:pt x="15" y="132"/>
                    <a:pt x="14" y="141"/>
                  </a:cubicBezTo>
                  <a:cubicBezTo>
                    <a:pt x="13" y="147"/>
                    <a:pt x="12" y="150"/>
                    <a:pt x="9" y="150"/>
                  </a:cubicBezTo>
                  <a:cubicBezTo>
                    <a:pt x="9" y="150"/>
                    <a:pt x="4" y="151"/>
                    <a:pt x="4" y="151"/>
                  </a:cubicBezTo>
                  <a:cubicBezTo>
                    <a:pt x="1" y="151"/>
                    <a:pt x="0" y="153"/>
                    <a:pt x="0" y="154"/>
                  </a:cubicBezTo>
                  <a:cubicBezTo>
                    <a:pt x="0" y="157"/>
                    <a:pt x="4" y="157"/>
                    <a:pt x="5" y="157"/>
                  </a:cubicBezTo>
                  <a:cubicBezTo>
                    <a:pt x="22" y="157"/>
                    <a:pt x="22" y="157"/>
                    <a:pt x="22" y="157"/>
                  </a:cubicBezTo>
                  <a:cubicBezTo>
                    <a:pt x="25" y="157"/>
                    <a:pt x="25" y="157"/>
                    <a:pt x="25" y="157"/>
                  </a:cubicBezTo>
                  <a:cubicBezTo>
                    <a:pt x="28" y="157"/>
                    <a:pt x="28" y="157"/>
                    <a:pt x="28" y="157"/>
                  </a:cubicBezTo>
                  <a:cubicBezTo>
                    <a:pt x="50" y="157"/>
                    <a:pt x="50" y="157"/>
                    <a:pt x="50" y="157"/>
                  </a:cubicBezTo>
                  <a:cubicBezTo>
                    <a:pt x="55" y="157"/>
                    <a:pt x="55" y="155"/>
                    <a:pt x="55" y="154"/>
                  </a:cubicBezTo>
                  <a:cubicBezTo>
                    <a:pt x="55" y="153"/>
                    <a:pt x="54" y="151"/>
                    <a:pt x="52" y="151"/>
                  </a:cubicBezTo>
                  <a:cubicBezTo>
                    <a:pt x="43" y="150"/>
                    <a:pt x="43" y="150"/>
                    <a:pt x="43" y="150"/>
                  </a:cubicBezTo>
                  <a:cubicBezTo>
                    <a:pt x="38" y="150"/>
                    <a:pt x="37" y="147"/>
                    <a:pt x="36" y="141"/>
                  </a:cubicBezTo>
                  <a:cubicBezTo>
                    <a:pt x="35" y="132"/>
                    <a:pt x="35" y="116"/>
                    <a:pt x="35" y="96"/>
                  </a:cubicBezTo>
                  <a:cubicBezTo>
                    <a:pt x="35" y="60"/>
                    <a:pt x="35" y="60"/>
                    <a:pt x="35" y="60"/>
                  </a:cubicBezTo>
                  <a:cubicBezTo>
                    <a:pt x="36" y="16"/>
                    <a:pt x="36" y="16"/>
                    <a:pt x="36" y="16"/>
                  </a:cubicBezTo>
                  <a:cubicBezTo>
                    <a:pt x="36" y="10"/>
                    <a:pt x="38" y="7"/>
                    <a:pt x="42" y="6"/>
                  </a:cubicBezTo>
                  <a:cubicBezTo>
                    <a:pt x="47" y="6"/>
                    <a:pt x="47" y="6"/>
                    <a:pt x="47" y="6"/>
                  </a:cubicBezTo>
                  <a:cubicBezTo>
                    <a:pt x="49" y="6"/>
                    <a:pt x="50" y="4"/>
                    <a:pt x="50" y="3"/>
                  </a:cubicBezTo>
                  <a:cubicBezTo>
                    <a:pt x="50" y="0"/>
                    <a:pt x="46" y="0"/>
                    <a:pt x="45" y="0"/>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4" name="Freeform 17">
              <a:extLst>
                <a:ext uri="{FF2B5EF4-FFF2-40B4-BE49-F238E27FC236}">
                  <a16:creationId xmlns:a16="http://schemas.microsoft.com/office/drawing/2014/main" id="{752B8CC7-045E-4C03-8AAE-BE2B0550C4DC}"/>
                </a:ext>
              </a:extLst>
            </p:cNvPr>
            <p:cNvSpPr>
              <a:spLocks/>
            </p:cNvSpPr>
            <p:nvPr userDrawn="1"/>
          </p:nvSpPr>
          <p:spPr bwMode="auto">
            <a:xfrm>
              <a:off x="4164" y="2463"/>
              <a:ext cx="89" cy="109"/>
            </a:xfrm>
            <a:custGeom>
              <a:avLst/>
              <a:gdLst>
                <a:gd name="T0" fmla="*/ 4 w 132"/>
                <a:gd name="T1" fmla="*/ 5 h 160"/>
                <a:gd name="T2" fmla="*/ 0 w 132"/>
                <a:gd name="T3" fmla="*/ 27 h 160"/>
                <a:gd name="T4" fmla="*/ 2 w 132"/>
                <a:gd name="T5" fmla="*/ 30 h 160"/>
                <a:gd name="T6" fmla="*/ 6 w 132"/>
                <a:gd name="T7" fmla="*/ 27 h 160"/>
                <a:gd name="T8" fmla="*/ 9 w 132"/>
                <a:gd name="T9" fmla="*/ 21 h 160"/>
                <a:gd name="T10" fmla="*/ 29 w 132"/>
                <a:gd name="T11" fmla="*/ 15 h 160"/>
                <a:gd name="T12" fmla="*/ 57 w 132"/>
                <a:gd name="T13" fmla="*/ 15 h 160"/>
                <a:gd name="T14" fmla="*/ 57 w 132"/>
                <a:gd name="T15" fmla="*/ 99 h 160"/>
                <a:gd name="T16" fmla="*/ 56 w 132"/>
                <a:gd name="T17" fmla="*/ 144 h 160"/>
                <a:gd name="T18" fmla="*/ 52 w 132"/>
                <a:gd name="T19" fmla="*/ 153 h 160"/>
                <a:gd name="T20" fmla="*/ 46 w 132"/>
                <a:gd name="T21" fmla="*/ 154 h 160"/>
                <a:gd name="T22" fmla="*/ 43 w 132"/>
                <a:gd name="T23" fmla="*/ 157 h 160"/>
                <a:gd name="T24" fmla="*/ 47 w 132"/>
                <a:gd name="T25" fmla="*/ 160 h 160"/>
                <a:gd name="T26" fmla="*/ 64 w 132"/>
                <a:gd name="T27" fmla="*/ 160 h 160"/>
                <a:gd name="T28" fmla="*/ 67 w 132"/>
                <a:gd name="T29" fmla="*/ 160 h 160"/>
                <a:gd name="T30" fmla="*/ 70 w 132"/>
                <a:gd name="T31" fmla="*/ 160 h 160"/>
                <a:gd name="T32" fmla="*/ 93 w 132"/>
                <a:gd name="T33" fmla="*/ 160 h 160"/>
                <a:gd name="T34" fmla="*/ 97 w 132"/>
                <a:gd name="T35" fmla="*/ 157 h 160"/>
                <a:gd name="T36" fmla="*/ 94 w 132"/>
                <a:gd name="T37" fmla="*/ 154 h 160"/>
                <a:gd name="T38" fmla="*/ 85 w 132"/>
                <a:gd name="T39" fmla="*/ 153 h 160"/>
                <a:gd name="T40" fmla="*/ 79 w 132"/>
                <a:gd name="T41" fmla="*/ 144 h 160"/>
                <a:gd name="T42" fmla="*/ 78 w 132"/>
                <a:gd name="T43" fmla="*/ 99 h 160"/>
                <a:gd name="T44" fmla="*/ 78 w 132"/>
                <a:gd name="T45" fmla="*/ 15 h 160"/>
                <a:gd name="T46" fmla="*/ 102 w 132"/>
                <a:gd name="T47" fmla="*/ 15 h 160"/>
                <a:gd name="T48" fmla="*/ 125 w 132"/>
                <a:gd name="T49" fmla="*/ 25 h 160"/>
                <a:gd name="T50" fmla="*/ 126 w 132"/>
                <a:gd name="T51" fmla="*/ 27 h 160"/>
                <a:gd name="T52" fmla="*/ 129 w 132"/>
                <a:gd name="T53" fmla="*/ 32 h 160"/>
                <a:gd name="T54" fmla="*/ 132 w 132"/>
                <a:gd name="T55" fmla="*/ 28 h 160"/>
                <a:gd name="T56" fmla="*/ 132 w 132"/>
                <a:gd name="T57" fmla="*/ 21 h 160"/>
                <a:gd name="T58" fmla="*/ 132 w 132"/>
                <a:gd name="T59" fmla="*/ 5 h 160"/>
                <a:gd name="T60" fmla="*/ 130 w 132"/>
                <a:gd name="T61" fmla="*/ 1 h 160"/>
                <a:gd name="T62" fmla="*/ 127 w 132"/>
                <a:gd name="T63" fmla="*/ 2 h 160"/>
                <a:gd name="T64" fmla="*/ 110 w 132"/>
                <a:gd name="T65" fmla="*/ 3 h 160"/>
                <a:gd name="T66" fmla="*/ 33 w 132"/>
                <a:gd name="T67" fmla="*/ 3 h 160"/>
                <a:gd name="T68" fmla="*/ 17 w 132"/>
                <a:gd name="T69" fmla="*/ 2 h 160"/>
                <a:gd name="T70" fmla="*/ 10 w 132"/>
                <a:gd name="T71" fmla="*/ 1 h 160"/>
                <a:gd name="T72" fmla="*/ 8 w 132"/>
                <a:gd name="T73" fmla="*/ 0 h 160"/>
                <a:gd name="T74" fmla="*/ 4 w 132"/>
                <a:gd name="T75"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60">
                  <a:moveTo>
                    <a:pt x="4" y="5"/>
                  </a:moveTo>
                  <a:cubicBezTo>
                    <a:pt x="4" y="5"/>
                    <a:pt x="0" y="24"/>
                    <a:pt x="0" y="27"/>
                  </a:cubicBezTo>
                  <a:cubicBezTo>
                    <a:pt x="0" y="29"/>
                    <a:pt x="1" y="30"/>
                    <a:pt x="2" y="30"/>
                  </a:cubicBezTo>
                  <a:cubicBezTo>
                    <a:pt x="4" y="30"/>
                    <a:pt x="5" y="28"/>
                    <a:pt x="6" y="27"/>
                  </a:cubicBezTo>
                  <a:cubicBezTo>
                    <a:pt x="9" y="21"/>
                    <a:pt x="9" y="21"/>
                    <a:pt x="9" y="21"/>
                  </a:cubicBezTo>
                  <a:cubicBezTo>
                    <a:pt x="12" y="16"/>
                    <a:pt x="16" y="15"/>
                    <a:pt x="29" y="15"/>
                  </a:cubicBezTo>
                  <a:cubicBezTo>
                    <a:pt x="29" y="15"/>
                    <a:pt x="51" y="15"/>
                    <a:pt x="57" y="15"/>
                  </a:cubicBezTo>
                  <a:cubicBezTo>
                    <a:pt x="57" y="99"/>
                    <a:pt x="57" y="99"/>
                    <a:pt x="57" y="99"/>
                  </a:cubicBezTo>
                  <a:cubicBezTo>
                    <a:pt x="57" y="119"/>
                    <a:pt x="57" y="135"/>
                    <a:pt x="56" y="144"/>
                  </a:cubicBezTo>
                  <a:cubicBezTo>
                    <a:pt x="56" y="150"/>
                    <a:pt x="55" y="153"/>
                    <a:pt x="52" y="153"/>
                  </a:cubicBezTo>
                  <a:cubicBezTo>
                    <a:pt x="52" y="153"/>
                    <a:pt x="46" y="154"/>
                    <a:pt x="46" y="154"/>
                  </a:cubicBezTo>
                  <a:cubicBezTo>
                    <a:pt x="44" y="154"/>
                    <a:pt x="43" y="156"/>
                    <a:pt x="43" y="157"/>
                  </a:cubicBezTo>
                  <a:cubicBezTo>
                    <a:pt x="43" y="160"/>
                    <a:pt x="46" y="160"/>
                    <a:pt x="47" y="160"/>
                  </a:cubicBezTo>
                  <a:cubicBezTo>
                    <a:pt x="64" y="160"/>
                    <a:pt x="64" y="160"/>
                    <a:pt x="64" y="160"/>
                  </a:cubicBezTo>
                  <a:cubicBezTo>
                    <a:pt x="67" y="160"/>
                    <a:pt x="67" y="160"/>
                    <a:pt x="67" y="160"/>
                  </a:cubicBezTo>
                  <a:cubicBezTo>
                    <a:pt x="70" y="160"/>
                    <a:pt x="70" y="160"/>
                    <a:pt x="70" y="160"/>
                  </a:cubicBezTo>
                  <a:cubicBezTo>
                    <a:pt x="93" y="160"/>
                    <a:pt x="93" y="160"/>
                    <a:pt x="93" y="160"/>
                  </a:cubicBezTo>
                  <a:cubicBezTo>
                    <a:pt x="97" y="160"/>
                    <a:pt x="97" y="158"/>
                    <a:pt x="97" y="157"/>
                  </a:cubicBezTo>
                  <a:cubicBezTo>
                    <a:pt x="97" y="156"/>
                    <a:pt x="96" y="154"/>
                    <a:pt x="94" y="154"/>
                  </a:cubicBezTo>
                  <a:cubicBezTo>
                    <a:pt x="85" y="153"/>
                    <a:pt x="85" y="153"/>
                    <a:pt x="85" y="153"/>
                  </a:cubicBezTo>
                  <a:cubicBezTo>
                    <a:pt x="80" y="153"/>
                    <a:pt x="79" y="150"/>
                    <a:pt x="79" y="144"/>
                  </a:cubicBezTo>
                  <a:cubicBezTo>
                    <a:pt x="78" y="135"/>
                    <a:pt x="78" y="119"/>
                    <a:pt x="78" y="99"/>
                  </a:cubicBezTo>
                  <a:cubicBezTo>
                    <a:pt x="78" y="15"/>
                    <a:pt x="78" y="15"/>
                    <a:pt x="78" y="15"/>
                  </a:cubicBezTo>
                  <a:cubicBezTo>
                    <a:pt x="80" y="15"/>
                    <a:pt x="102" y="15"/>
                    <a:pt x="102" y="15"/>
                  </a:cubicBezTo>
                  <a:cubicBezTo>
                    <a:pt x="121" y="15"/>
                    <a:pt x="125" y="20"/>
                    <a:pt x="125" y="25"/>
                  </a:cubicBezTo>
                  <a:cubicBezTo>
                    <a:pt x="125" y="25"/>
                    <a:pt x="126" y="27"/>
                    <a:pt x="126" y="27"/>
                  </a:cubicBezTo>
                  <a:cubicBezTo>
                    <a:pt x="126" y="29"/>
                    <a:pt x="126" y="32"/>
                    <a:pt x="129" y="32"/>
                  </a:cubicBezTo>
                  <a:cubicBezTo>
                    <a:pt x="129" y="32"/>
                    <a:pt x="132" y="32"/>
                    <a:pt x="132" y="28"/>
                  </a:cubicBezTo>
                  <a:cubicBezTo>
                    <a:pt x="132" y="21"/>
                    <a:pt x="132" y="21"/>
                    <a:pt x="132" y="21"/>
                  </a:cubicBezTo>
                  <a:cubicBezTo>
                    <a:pt x="132" y="5"/>
                    <a:pt x="132" y="5"/>
                    <a:pt x="132" y="5"/>
                  </a:cubicBezTo>
                  <a:cubicBezTo>
                    <a:pt x="132" y="4"/>
                    <a:pt x="132" y="1"/>
                    <a:pt x="130" y="1"/>
                  </a:cubicBezTo>
                  <a:cubicBezTo>
                    <a:pt x="127" y="2"/>
                    <a:pt x="127" y="2"/>
                    <a:pt x="127" y="2"/>
                  </a:cubicBezTo>
                  <a:cubicBezTo>
                    <a:pt x="124" y="2"/>
                    <a:pt x="119" y="3"/>
                    <a:pt x="110" y="3"/>
                  </a:cubicBezTo>
                  <a:cubicBezTo>
                    <a:pt x="33" y="3"/>
                    <a:pt x="33" y="3"/>
                    <a:pt x="33" y="3"/>
                  </a:cubicBezTo>
                  <a:cubicBezTo>
                    <a:pt x="17" y="2"/>
                    <a:pt x="17" y="2"/>
                    <a:pt x="17" y="2"/>
                  </a:cubicBezTo>
                  <a:cubicBezTo>
                    <a:pt x="17" y="2"/>
                    <a:pt x="10" y="1"/>
                    <a:pt x="10" y="1"/>
                  </a:cubicBezTo>
                  <a:cubicBezTo>
                    <a:pt x="8" y="0"/>
                    <a:pt x="8" y="0"/>
                    <a:pt x="8" y="0"/>
                  </a:cubicBezTo>
                  <a:cubicBezTo>
                    <a:pt x="6" y="0"/>
                    <a:pt x="5" y="2"/>
                    <a:pt x="4"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5" name="Freeform 18">
              <a:extLst>
                <a:ext uri="{FF2B5EF4-FFF2-40B4-BE49-F238E27FC236}">
                  <a16:creationId xmlns:a16="http://schemas.microsoft.com/office/drawing/2014/main" id="{72A3F1A3-252E-4687-BA0C-01A64F370172}"/>
                </a:ext>
              </a:extLst>
            </p:cNvPr>
            <p:cNvSpPr>
              <a:spLocks/>
            </p:cNvSpPr>
            <p:nvPr userDrawn="1"/>
          </p:nvSpPr>
          <p:spPr bwMode="auto">
            <a:xfrm>
              <a:off x="4258" y="2465"/>
              <a:ext cx="102" cy="107"/>
            </a:xfrm>
            <a:custGeom>
              <a:avLst/>
              <a:gdLst>
                <a:gd name="T0" fmla="*/ 132 w 151"/>
                <a:gd name="T1" fmla="*/ 0 h 157"/>
                <a:gd name="T2" fmla="*/ 127 w 151"/>
                <a:gd name="T3" fmla="*/ 0 h 157"/>
                <a:gd name="T4" fmla="*/ 123 w 151"/>
                <a:gd name="T5" fmla="*/ 0 h 157"/>
                <a:gd name="T6" fmla="*/ 113 w 151"/>
                <a:gd name="T7" fmla="*/ 0 h 157"/>
                <a:gd name="T8" fmla="*/ 108 w 151"/>
                <a:gd name="T9" fmla="*/ 2 h 157"/>
                <a:gd name="T10" fmla="*/ 112 w 151"/>
                <a:gd name="T11" fmla="*/ 6 h 157"/>
                <a:gd name="T12" fmla="*/ 115 w 151"/>
                <a:gd name="T13" fmla="*/ 10 h 157"/>
                <a:gd name="T14" fmla="*/ 111 w 151"/>
                <a:gd name="T15" fmla="*/ 20 h 157"/>
                <a:gd name="T16" fmla="*/ 79 w 151"/>
                <a:gd name="T17" fmla="*/ 77 h 157"/>
                <a:gd name="T18" fmla="*/ 43 w 151"/>
                <a:gd name="T19" fmla="*/ 15 h 157"/>
                <a:gd name="T20" fmla="*/ 40 w 151"/>
                <a:gd name="T21" fmla="*/ 8 h 157"/>
                <a:gd name="T22" fmla="*/ 42 w 151"/>
                <a:gd name="T23" fmla="*/ 6 h 157"/>
                <a:gd name="T24" fmla="*/ 43 w 151"/>
                <a:gd name="T25" fmla="*/ 5 h 157"/>
                <a:gd name="T26" fmla="*/ 46 w 151"/>
                <a:gd name="T27" fmla="*/ 3 h 157"/>
                <a:gd name="T28" fmla="*/ 42 w 151"/>
                <a:gd name="T29" fmla="*/ 0 h 157"/>
                <a:gd name="T30" fmla="*/ 27 w 151"/>
                <a:gd name="T31" fmla="*/ 0 h 157"/>
                <a:gd name="T32" fmla="*/ 24 w 151"/>
                <a:gd name="T33" fmla="*/ 0 h 157"/>
                <a:gd name="T34" fmla="*/ 20 w 151"/>
                <a:gd name="T35" fmla="*/ 0 h 157"/>
                <a:gd name="T36" fmla="*/ 4 w 151"/>
                <a:gd name="T37" fmla="*/ 0 h 157"/>
                <a:gd name="T38" fmla="*/ 0 w 151"/>
                <a:gd name="T39" fmla="*/ 3 h 157"/>
                <a:gd name="T40" fmla="*/ 4 w 151"/>
                <a:gd name="T41" fmla="*/ 6 h 157"/>
                <a:gd name="T42" fmla="*/ 12 w 151"/>
                <a:gd name="T43" fmla="*/ 9 h 157"/>
                <a:gd name="T44" fmla="*/ 25 w 151"/>
                <a:gd name="T45" fmla="*/ 23 h 157"/>
                <a:gd name="T46" fmla="*/ 61 w 151"/>
                <a:gd name="T47" fmla="*/ 82 h 157"/>
                <a:gd name="T48" fmla="*/ 65 w 151"/>
                <a:gd name="T49" fmla="*/ 103 h 157"/>
                <a:gd name="T50" fmla="*/ 65 w 151"/>
                <a:gd name="T51" fmla="*/ 120 h 157"/>
                <a:gd name="T52" fmla="*/ 65 w 151"/>
                <a:gd name="T53" fmla="*/ 141 h 157"/>
                <a:gd name="T54" fmla="*/ 60 w 151"/>
                <a:gd name="T55" fmla="*/ 150 h 157"/>
                <a:gd name="T56" fmla="*/ 54 w 151"/>
                <a:gd name="T57" fmla="*/ 151 h 157"/>
                <a:gd name="T58" fmla="*/ 51 w 151"/>
                <a:gd name="T59" fmla="*/ 154 h 157"/>
                <a:gd name="T60" fmla="*/ 56 w 151"/>
                <a:gd name="T61" fmla="*/ 157 h 157"/>
                <a:gd name="T62" fmla="*/ 72 w 151"/>
                <a:gd name="T63" fmla="*/ 157 h 157"/>
                <a:gd name="T64" fmla="*/ 76 w 151"/>
                <a:gd name="T65" fmla="*/ 157 h 157"/>
                <a:gd name="T66" fmla="*/ 78 w 151"/>
                <a:gd name="T67" fmla="*/ 157 h 157"/>
                <a:gd name="T68" fmla="*/ 101 w 151"/>
                <a:gd name="T69" fmla="*/ 157 h 157"/>
                <a:gd name="T70" fmla="*/ 105 w 151"/>
                <a:gd name="T71" fmla="*/ 154 h 157"/>
                <a:gd name="T72" fmla="*/ 102 w 151"/>
                <a:gd name="T73" fmla="*/ 151 h 157"/>
                <a:gd name="T74" fmla="*/ 93 w 151"/>
                <a:gd name="T75" fmla="*/ 150 h 157"/>
                <a:gd name="T76" fmla="*/ 86 w 151"/>
                <a:gd name="T77" fmla="*/ 141 h 157"/>
                <a:gd name="T78" fmla="*/ 86 w 151"/>
                <a:gd name="T79" fmla="*/ 120 h 157"/>
                <a:gd name="T80" fmla="*/ 86 w 151"/>
                <a:gd name="T81" fmla="*/ 103 h 157"/>
                <a:gd name="T82" fmla="*/ 89 w 151"/>
                <a:gd name="T83" fmla="*/ 83 h 157"/>
                <a:gd name="T84" fmla="*/ 127 w 151"/>
                <a:gd name="T85" fmla="*/ 18 h 157"/>
                <a:gd name="T86" fmla="*/ 138 w 151"/>
                <a:gd name="T87" fmla="*/ 8 h 157"/>
                <a:gd name="T88" fmla="*/ 146 w 151"/>
                <a:gd name="T89" fmla="*/ 6 h 157"/>
                <a:gd name="T90" fmla="*/ 151 w 151"/>
                <a:gd name="T91" fmla="*/ 2 h 157"/>
                <a:gd name="T92" fmla="*/ 146 w 151"/>
                <a:gd name="T93" fmla="*/ 0 h 157"/>
                <a:gd name="T94" fmla="*/ 132 w 151"/>
                <a:gd name="T9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157">
                  <a:moveTo>
                    <a:pt x="132" y="0"/>
                  </a:moveTo>
                  <a:cubicBezTo>
                    <a:pt x="127" y="0"/>
                    <a:pt x="127" y="0"/>
                    <a:pt x="127" y="0"/>
                  </a:cubicBezTo>
                  <a:cubicBezTo>
                    <a:pt x="123" y="0"/>
                    <a:pt x="123" y="0"/>
                    <a:pt x="123" y="0"/>
                  </a:cubicBezTo>
                  <a:cubicBezTo>
                    <a:pt x="113" y="0"/>
                    <a:pt x="113" y="0"/>
                    <a:pt x="113" y="0"/>
                  </a:cubicBezTo>
                  <a:cubicBezTo>
                    <a:pt x="109" y="0"/>
                    <a:pt x="108" y="1"/>
                    <a:pt x="108" y="2"/>
                  </a:cubicBezTo>
                  <a:cubicBezTo>
                    <a:pt x="108" y="5"/>
                    <a:pt x="110" y="5"/>
                    <a:pt x="112" y="6"/>
                  </a:cubicBezTo>
                  <a:cubicBezTo>
                    <a:pt x="113" y="6"/>
                    <a:pt x="115" y="6"/>
                    <a:pt x="115" y="10"/>
                  </a:cubicBezTo>
                  <a:cubicBezTo>
                    <a:pt x="115" y="13"/>
                    <a:pt x="114" y="16"/>
                    <a:pt x="111" y="20"/>
                  </a:cubicBezTo>
                  <a:cubicBezTo>
                    <a:pt x="108" y="26"/>
                    <a:pt x="85" y="65"/>
                    <a:pt x="79" y="77"/>
                  </a:cubicBezTo>
                  <a:cubicBezTo>
                    <a:pt x="72" y="66"/>
                    <a:pt x="46" y="21"/>
                    <a:pt x="43" y="15"/>
                  </a:cubicBezTo>
                  <a:cubicBezTo>
                    <a:pt x="41" y="12"/>
                    <a:pt x="40" y="10"/>
                    <a:pt x="40" y="8"/>
                  </a:cubicBezTo>
                  <a:cubicBezTo>
                    <a:pt x="40" y="7"/>
                    <a:pt x="41" y="6"/>
                    <a:pt x="42" y="6"/>
                  </a:cubicBezTo>
                  <a:cubicBezTo>
                    <a:pt x="42" y="6"/>
                    <a:pt x="43" y="5"/>
                    <a:pt x="43" y="5"/>
                  </a:cubicBezTo>
                  <a:cubicBezTo>
                    <a:pt x="44" y="5"/>
                    <a:pt x="46" y="4"/>
                    <a:pt x="46" y="3"/>
                  </a:cubicBezTo>
                  <a:cubicBezTo>
                    <a:pt x="46" y="1"/>
                    <a:pt x="44" y="0"/>
                    <a:pt x="42" y="0"/>
                  </a:cubicBezTo>
                  <a:cubicBezTo>
                    <a:pt x="27" y="0"/>
                    <a:pt x="27" y="0"/>
                    <a:pt x="27" y="0"/>
                  </a:cubicBezTo>
                  <a:cubicBezTo>
                    <a:pt x="24" y="0"/>
                    <a:pt x="24" y="0"/>
                    <a:pt x="24" y="0"/>
                  </a:cubicBezTo>
                  <a:cubicBezTo>
                    <a:pt x="20" y="0"/>
                    <a:pt x="20" y="0"/>
                    <a:pt x="20" y="0"/>
                  </a:cubicBezTo>
                  <a:cubicBezTo>
                    <a:pt x="4" y="0"/>
                    <a:pt x="4" y="0"/>
                    <a:pt x="4" y="0"/>
                  </a:cubicBezTo>
                  <a:cubicBezTo>
                    <a:pt x="0" y="0"/>
                    <a:pt x="0" y="2"/>
                    <a:pt x="0" y="3"/>
                  </a:cubicBezTo>
                  <a:cubicBezTo>
                    <a:pt x="0" y="4"/>
                    <a:pt x="1" y="6"/>
                    <a:pt x="4" y="6"/>
                  </a:cubicBezTo>
                  <a:cubicBezTo>
                    <a:pt x="5" y="6"/>
                    <a:pt x="9" y="7"/>
                    <a:pt x="12" y="9"/>
                  </a:cubicBezTo>
                  <a:cubicBezTo>
                    <a:pt x="16" y="11"/>
                    <a:pt x="21" y="17"/>
                    <a:pt x="25" y="23"/>
                  </a:cubicBezTo>
                  <a:cubicBezTo>
                    <a:pt x="32" y="34"/>
                    <a:pt x="60" y="79"/>
                    <a:pt x="61" y="82"/>
                  </a:cubicBezTo>
                  <a:cubicBezTo>
                    <a:pt x="64" y="88"/>
                    <a:pt x="65" y="92"/>
                    <a:pt x="65" y="103"/>
                  </a:cubicBezTo>
                  <a:cubicBezTo>
                    <a:pt x="65" y="120"/>
                    <a:pt x="65" y="120"/>
                    <a:pt x="65" y="120"/>
                  </a:cubicBezTo>
                  <a:cubicBezTo>
                    <a:pt x="65" y="141"/>
                    <a:pt x="65" y="141"/>
                    <a:pt x="65" y="141"/>
                  </a:cubicBezTo>
                  <a:cubicBezTo>
                    <a:pt x="65" y="145"/>
                    <a:pt x="63" y="150"/>
                    <a:pt x="60" y="150"/>
                  </a:cubicBezTo>
                  <a:cubicBezTo>
                    <a:pt x="54" y="151"/>
                    <a:pt x="54" y="151"/>
                    <a:pt x="54" y="151"/>
                  </a:cubicBezTo>
                  <a:cubicBezTo>
                    <a:pt x="52" y="151"/>
                    <a:pt x="51" y="153"/>
                    <a:pt x="51" y="154"/>
                  </a:cubicBezTo>
                  <a:cubicBezTo>
                    <a:pt x="51" y="157"/>
                    <a:pt x="54" y="157"/>
                    <a:pt x="56" y="157"/>
                  </a:cubicBezTo>
                  <a:cubicBezTo>
                    <a:pt x="72" y="157"/>
                    <a:pt x="72" y="157"/>
                    <a:pt x="72" y="157"/>
                  </a:cubicBezTo>
                  <a:cubicBezTo>
                    <a:pt x="76" y="157"/>
                    <a:pt x="76" y="157"/>
                    <a:pt x="76" y="157"/>
                  </a:cubicBezTo>
                  <a:cubicBezTo>
                    <a:pt x="78" y="157"/>
                    <a:pt x="78" y="157"/>
                    <a:pt x="78" y="157"/>
                  </a:cubicBezTo>
                  <a:cubicBezTo>
                    <a:pt x="101" y="157"/>
                    <a:pt x="101" y="157"/>
                    <a:pt x="101" y="157"/>
                  </a:cubicBezTo>
                  <a:cubicBezTo>
                    <a:pt x="105" y="157"/>
                    <a:pt x="105" y="155"/>
                    <a:pt x="105" y="154"/>
                  </a:cubicBezTo>
                  <a:cubicBezTo>
                    <a:pt x="105" y="153"/>
                    <a:pt x="104" y="151"/>
                    <a:pt x="102" y="151"/>
                  </a:cubicBezTo>
                  <a:cubicBezTo>
                    <a:pt x="93" y="150"/>
                    <a:pt x="93" y="150"/>
                    <a:pt x="93" y="150"/>
                  </a:cubicBezTo>
                  <a:cubicBezTo>
                    <a:pt x="89" y="150"/>
                    <a:pt x="87" y="147"/>
                    <a:pt x="86" y="141"/>
                  </a:cubicBezTo>
                  <a:cubicBezTo>
                    <a:pt x="86" y="120"/>
                    <a:pt x="86" y="120"/>
                    <a:pt x="86" y="120"/>
                  </a:cubicBezTo>
                  <a:cubicBezTo>
                    <a:pt x="86" y="103"/>
                    <a:pt x="86" y="103"/>
                    <a:pt x="86" y="103"/>
                  </a:cubicBezTo>
                  <a:cubicBezTo>
                    <a:pt x="86" y="96"/>
                    <a:pt x="86" y="90"/>
                    <a:pt x="89" y="83"/>
                  </a:cubicBezTo>
                  <a:cubicBezTo>
                    <a:pt x="92" y="75"/>
                    <a:pt x="121" y="27"/>
                    <a:pt x="127" y="18"/>
                  </a:cubicBezTo>
                  <a:cubicBezTo>
                    <a:pt x="132" y="13"/>
                    <a:pt x="134" y="10"/>
                    <a:pt x="138" y="8"/>
                  </a:cubicBezTo>
                  <a:cubicBezTo>
                    <a:pt x="141" y="6"/>
                    <a:pt x="144" y="6"/>
                    <a:pt x="146" y="6"/>
                  </a:cubicBezTo>
                  <a:cubicBezTo>
                    <a:pt x="150" y="6"/>
                    <a:pt x="151" y="4"/>
                    <a:pt x="151" y="2"/>
                  </a:cubicBezTo>
                  <a:cubicBezTo>
                    <a:pt x="151" y="1"/>
                    <a:pt x="150" y="0"/>
                    <a:pt x="146" y="0"/>
                  </a:cubicBez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6" name="Freeform 19">
              <a:extLst>
                <a:ext uri="{FF2B5EF4-FFF2-40B4-BE49-F238E27FC236}">
                  <a16:creationId xmlns:a16="http://schemas.microsoft.com/office/drawing/2014/main" id="{4F43DD97-6C80-4B05-8F87-6D5D766799B4}"/>
                </a:ext>
              </a:extLst>
            </p:cNvPr>
            <p:cNvSpPr>
              <a:spLocks noEditPoints="1"/>
            </p:cNvSpPr>
            <p:nvPr userDrawn="1"/>
          </p:nvSpPr>
          <p:spPr bwMode="auto">
            <a:xfrm>
              <a:off x="4406" y="2463"/>
              <a:ext cx="111" cy="111"/>
            </a:xfrm>
            <a:custGeom>
              <a:avLst/>
              <a:gdLst>
                <a:gd name="T0" fmla="*/ 0 w 164"/>
                <a:gd name="T1" fmla="*/ 81 h 163"/>
                <a:gd name="T2" fmla="*/ 81 w 164"/>
                <a:gd name="T3" fmla="*/ 163 h 163"/>
                <a:gd name="T4" fmla="*/ 164 w 164"/>
                <a:gd name="T5" fmla="*/ 78 h 163"/>
                <a:gd name="T6" fmla="*/ 82 w 164"/>
                <a:gd name="T7" fmla="*/ 0 h 163"/>
                <a:gd name="T8" fmla="*/ 0 w 164"/>
                <a:gd name="T9" fmla="*/ 81 h 163"/>
                <a:gd name="T10" fmla="*/ 23 w 164"/>
                <a:gd name="T11" fmla="*/ 76 h 163"/>
                <a:gd name="T12" fmla="*/ 81 w 164"/>
                <a:gd name="T13" fmla="*/ 10 h 163"/>
                <a:gd name="T14" fmla="*/ 142 w 164"/>
                <a:gd name="T15" fmla="*/ 84 h 163"/>
                <a:gd name="T16" fmla="*/ 87 w 164"/>
                <a:gd name="T17" fmla="*/ 152 h 163"/>
                <a:gd name="T18" fmla="*/ 23 w 164"/>
                <a:gd name="T19"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163">
                  <a:moveTo>
                    <a:pt x="0" y="81"/>
                  </a:moveTo>
                  <a:cubicBezTo>
                    <a:pt x="0" y="121"/>
                    <a:pt x="26" y="163"/>
                    <a:pt x="81" y="163"/>
                  </a:cubicBezTo>
                  <a:cubicBezTo>
                    <a:pt x="129" y="163"/>
                    <a:pt x="164" y="127"/>
                    <a:pt x="164" y="78"/>
                  </a:cubicBezTo>
                  <a:cubicBezTo>
                    <a:pt x="164" y="31"/>
                    <a:pt x="131" y="0"/>
                    <a:pt x="82" y="0"/>
                  </a:cubicBezTo>
                  <a:cubicBezTo>
                    <a:pt x="23" y="0"/>
                    <a:pt x="0" y="50"/>
                    <a:pt x="0" y="81"/>
                  </a:cubicBezTo>
                  <a:moveTo>
                    <a:pt x="23" y="76"/>
                  </a:moveTo>
                  <a:cubicBezTo>
                    <a:pt x="23" y="35"/>
                    <a:pt x="45" y="10"/>
                    <a:pt x="81" y="10"/>
                  </a:cubicBezTo>
                  <a:cubicBezTo>
                    <a:pt x="110" y="10"/>
                    <a:pt x="142" y="33"/>
                    <a:pt x="142" y="84"/>
                  </a:cubicBezTo>
                  <a:cubicBezTo>
                    <a:pt x="142" y="149"/>
                    <a:pt x="96" y="152"/>
                    <a:pt x="87" y="152"/>
                  </a:cubicBezTo>
                  <a:cubicBezTo>
                    <a:pt x="49" y="152"/>
                    <a:pt x="23" y="121"/>
                    <a:pt x="23" y="7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7" name="Freeform 20">
              <a:extLst>
                <a:ext uri="{FF2B5EF4-FFF2-40B4-BE49-F238E27FC236}">
                  <a16:creationId xmlns:a16="http://schemas.microsoft.com/office/drawing/2014/main" id="{F0D565F8-9700-4A64-BBF5-D13F0330C1CE}"/>
                </a:ext>
              </a:extLst>
            </p:cNvPr>
            <p:cNvSpPr>
              <a:spLocks/>
            </p:cNvSpPr>
            <p:nvPr userDrawn="1"/>
          </p:nvSpPr>
          <p:spPr bwMode="auto">
            <a:xfrm>
              <a:off x="4530" y="2464"/>
              <a:ext cx="62" cy="108"/>
            </a:xfrm>
            <a:custGeom>
              <a:avLst/>
              <a:gdLst>
                <a:gd name="T0" fmla="*/ 87 w 92"/>
                <a:gd name="T1" fmla="*/ 1 h 159"/>
                <a:gd name="T2" fmla="*/ 86 w 92"/>
                <a:gd name="T3" fmla="*/ 1 h 159"/>
                <a:gd name="T4" fmla="*/ 80 w 92"/>
                <a:gd name="T5" fmla="*/ 2 h 159"/>
                <a:gd name="T6" fmla="*/ 78 w 92"/>
                <a:gd name="T7" fmla="*/ 2 h 159"/>
                <a:gd name="T8" fmla="*/ 28 w 92"/>
                <a:gd name="T9" fmla="*/ 2 h 159"/>
                <a:gd name="T10" fmla="*/ 25 w 92"/>
                <a:gd name="T11" fmla="*/ 2 h 159"/>
                <a:gd name="T12" fmla="*/ 4 w 92"/>
                <a:gd name="T13" fmla="*/ 2 h 159"/>
                <a:gd name="T14" fmla="*/ 0 w 92"/>
                <a:gd name="T15" fmla="*/ 5 h 159"/>
                <a:gd name="T16" fmla="*/ 3 w 92"/>
                <a:gd name="T17" fmla="*/ 8 h 159"/>
                <a:gd name="T18" fmla="*/ 9 w 92"/>
                <a:gd name="T19" fmla="*/ 8 h 159"/>
                <a:gd name="T20" fmla="*/ 17 w 92"/>
                <a:gd name="T21" fmla="*/ 18 h 159"/>
                <a:gd name="T22" fmla="*/ 17 w 92"/>
                <a:gd name="T23" fmla="*/ 62 h 159"/>
                <a:gd name="T24" fmla="*/ 17 w 92"/>
                <a:gd name="T25" fmla="*/ 98 h 159"/>
                <a:gd name="T26" fmla="*/ 16 w 92"/>
                <a:gd name="T27" fmla="*/ 143 h 159"/>
                <a:gd name="T28" fmla="*/ 12 w 92"/>
                <a:gd name="T29" fmla="*/ 152 h 159"/>
                <a:gd name="T30" fmla="*/ 6 w 92"/>
                <a:gd name="T31" fmla="*/ 153 h 159"/>
                <a:gd name="T32" fmla="*/ 3 w 92"/>
                <a:gd name="T33" fmla="*/ 156 h 159"/>
                <a:gd name="T34" fmla="*/ 8 w 92"/>
                <a:gd name="T35" fmla="*/ 159 h 159"/>
                <a:gd name="T36" fmla="*/ 24 w 92"/>
                <a:gd name="T37" fmla="*/ 159 h 159"/>
                <a:gd name="T38" fmla="*/ 28 w 92"/>
                <a:gd name="T39" fmla="*/ 159 h 159"/>
                <a:gd name="T40" fmla="*/ 30 w 92"/>
                <a:gd name="T41" fmla="*/ 159 h 159"/>
                <a:gd name="T42" fmla="*/ 53 w 92"/>
                <a:gd name="T43" fmla="*/ 159 h 159"/>
                <a:gd name="T44" fmla="*/ 58 w 92"/>
                <a:gd name="T45" fmla="*/ 156 h 159"/>
                <a:gd name="T46" fmla="*/ 54 w 92"/>
                <a:gd name="T47" fmla="*/ 153 h 159"/>
                <a:gd name="T48" fmla="*/ 45 w 92"/>
                <a:gd name="T49" fmla="*/ 152 h 159"/>
                <a:gd name="T50" fmla="*/ 39 w 92"/>
                <a:gd name="T51" fmla="*/ 143 h 159"/>
                <a:gd name="T52" fmla="*/ 38 w 92"/>
                <a:gd name="T53" fmla="*/ 98 h 159"/>
                <a:gd name="T54" fmla="*/ 38 w 92"/>
                <a:gd name="T55" fmla="*/ 81 h 159"/>
                <a:gd name="T56" fmla="*/ 68 w 92"/>
                <a:gd name="T57" fmla="*/ 81 h 159"/>
                <a:gd name="T58" fmla="*/ 78 w 92"/>
                <a:gd name="T59" fmla="*/ 88 h 159"/>
                <a:gd name="T60" fmla="*/ 79 w 92"/>
                <a:gd name="T61" fmla="*/ 94 h 159"/>
                <a:gd name="T62" fmla="*/ 79 w 92"/>
                <a:gd name="T63" fmla="*/ 95 h 159"/>
                <a:gd name="T64" fmla="*/ 82 w 92"/>
                <a:gd name="T65" fmla="*/ 98 h 159"/>
                <a:gd name="T66" fmla="*/ 85 w 92"/>
                <a:gd name="T67" fmla="*/ 92 h 159"/>
                <a:gd name="T68" fmla="*/ 85 w 92"/>
                <a:gd name="T69" fmla="*/ 79 h 159"/>
                <a:gd name="T70" fmla="*/ 87 w 92"/>
                <a:gd name="T71" fmla="*/ 67 h 159"/>
                <a:gd name="T72" fmla="*/ 85 w 92"/>
                <a:gd name="T73" fmla="*/ 64 h 159"/>
                <a:gd name="T74" fmla="*/ 81 w 92"/>
                <a:gd name="T75" fmla="*/ 66 h 159"/>
                <a:gd name="T76" fmla="*/ 73 w 92"/>
                <a:gd name="T77" fmla="*/ 70 h 159"/>
                <a:gd name="T78" fmla="*/ 64 w 92"/>
                <a:gd name="T79" fmla="*/ 70 h 159"/>
                <a:gd name="T80" fmla="*/ 38 w 92"/>
                <a:gd name="T81" fmla="*/ 70 h 159"/>
                <a:gd name="T82" fmla="*/ 38 w 92"/>
                <a:gd name="T83" fmla="*/ 14 h 159"/>
                <a:gd name="T84" fmla="*/ 69 w 92"/>
                <a:gd name="T85" fmla="*/ 14 h 159"/>
                <a:gd name="T86" fmla="*/ 82 w 92"/>
                <a:gd name="T87" fmla="*/ 19 h 159"/>
                <a:gd name="T88" fmla="*/ 84 w 92"/>
                <a:gd name="T89" fmla="*/ 26 h 159"/>
                <a:gd name="T90" fmla="*/ 87 w 92"/>
                <a:gd name="T91" fmla="*/ 30 h 159"/>
                <a:gd name="T92" fmla="*/ 90 w 92"/>
                <a:gd name="T93" fmla="*/ 27 h 159"/>
                <a:gd name="T94" fmla="*/ 91 w 92"/>
                <a:gd name="T95" fmla="*/ 17 h 159"/>
                <a:gd name="T96" fmla="*/ 91 w 92"/>
                <a:gd name="T97" fmla="*/ 13 h 159"/>
                <a:gd name="T98" fmla="*/ 92 w 92"/>
                <a:gd name="T99" fmla="*/ 6 h 159"/>
                <a:gd name="T100" fmla="*/ 92 w 92"/>
                <a:gd name="T101" fmla="*/ 3 h 159"/>
                <a:gd name="T102" fmla="*/ 90 w 92"/>
                <a:gd name="T103" fmla="*/ 0 h 159"/>
                <a:gd name="T104" fmla="*/ 87 w 92"/>
                <a:gd name="T105" fmla="*/ 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159">
                  <a:moveTo>
                    <a:pt x="87" y="1"/>
                  </a:moveTo>
                  <a:cubicBezTo>
                    <a:pt x="86" y="1"/>
                    <a:pt x="86" y="1"/>
                    <a:pt x="86" y="1"/>
                  </a:cubicBezTo>
                  <a:cubicBezTo>
                    <a:pt x="80" y="2"/>
                    <a:pt x="80" y="2"/>
                    <a:pt x="80" y="2"/>
                  </a:cubicBezTo>
                  <a:cubicBezTo>
                    <a:pt x="78" y="2"/>
                    <a:pt x="78" y="2"/>
                    <a:pt x="78" y="2"/>
                  </a:cubicBezTo>
                  <a:cubicBezTo>
                    <a:pt x="78" y="2"/>
                    <a:pt x="28" y="2"/>
                    <a:pt x="28" y="2"/>
                  </a:cubicBezTo>
                  <a:cubicBezTo>
                    <a:pt x="25" y="2"/>
                    <a:pt x="25" y="2"/>
                    <a:pt x="25" y="2"/>
                  </a:cubicBezTo>
                  <a:cubicBezTo>
                    <a:pt x="4" y="2"/>
                    <a:pt x="4" y="2"/>
                    <a:pt x="4" y="2"/>
                  </a:cubicBezTo>
                  <a:cubicBezTo>
                    <a:pt x="3" y="2"/>
                    <a:pt x="0" y="2"/>
                    <a:pt x="0" y="5"/>
                  </a:cubicBezTo>
                  <a:cubicBezTo>
                    <a:pt x="0" y="6"/>
                    <a:pt x="1" y="8"/>
                    <a:pt x="3" y="8"/>
                  </a:cubicBezTo>
                  <a:cubicBezTo>
                    <a:pt x="9" y="8"/>
                    <a:pt x="9" y="8"/>
                    <a:pt x="9" y="8"/>
                  </a:cubicBezTo>
                  <a:cubicBezTo>
                    <a:pt x="15" y="9"/>
                    <a:pt x="17" y="12"/>
                    <a:pt x="17" y="18"/>
                  </a:cubicBezTo>
                  <a:cubicBezTo>
                    <a:pt x="17" y="18"/>
                    <a:pt x="17" y="62"/>
                    <a:pt x="17" y="62"/>
                  </a:cubicBezTo>
                  <a:cubicBezTo>
                    <a:pt x="17" y="98"/>
                    <a:pt x="17" y="98"/>
                    <a:pt x="17" y="98"/>
                  </a:cubicBezTo>
                  <a:cubicBezTo>
                    <a:pt x="17" y="118"/>
                    <a:pt x="17" y="134"/>
                    <a:pt x="16" y="143"/>
                  </a:cubicBezTo>
                  <a:cubicBezTo>
                    <a:pt x="16" y="149"/>
                    <a:pt x="15" y="152"/>
                    <a:pt x="12" y="152"/>
                  </a:cubicBezTo>
                  <a:cubicBezTo>
                    <a:pt x="12" y="152"/>
                    <a:pt x="6" y="153"/>
                    <a:pt x="6" y="153"/>
                  </a:cubicBezTo>
                  <a:cubicBezTo>
                    <a:pt x="4" y="153"/>
                    <a:pt x="3" y="155"/>
                    <a:pt x="3" y="156"/>
                  </a:cubicBezTo>
                  <a:cubicBezTo>
                    <a:pt x="3" y="159"/>
                    <a:pt x="6" y="159"/>
                    <a:pt x="8" y="159"/>
                  </a:cubicBezTo>
                  <a:cubicBezTo>
                    <a:pt x="24" y="159"/>
                    <a:pt x="24" y="159"/>
                    <a:pt x="24" y="159"/>
                  </a:cubicBezTo>
                  <a:cubicBezTo>
                    <a:pt x="28" y="159"/>
                    <a:pt x="28" y="159"/>
                    <a:pt x="28" y="159"/>
                  </a:cubicBezTo>
                  <a:cubicBezTo>
                    <a:pt x="30" y="159"/>
                    <a:pt x="30" y="159"/>
                    <a:pt x="30" y="159"/>
                  </a:cubicBezTo>
                  <a:cubicBezTo>
                    <a:pt x="53" y="159"/>
                    <a:pt x="53" y="159"/>
                    <a:pt x="53" y="159"/>
                  </a:cubicBezTo>
                  <a:cubicBezTo>
                    <a:pt x="57" y="159"/>
                    <a:pt x="58" y="157"/>
                    <a:pt x="58" y="156"/>
                  </a:cubicBezTo>
                  <a:cubicBezTo>
                    <a:pt x="58" y="155"/>
                    <a:pt x="57" y="153"/>
                    <a:pt x="54" y="153"/>
                  </a:cubicBezTo>
                  <a:cubicBezTo>
                    <a:pt x="45" y="152"/>
                    <a:pt x="45" y="152"/>
                    <a:pt x="45" y="152"/>
                  </a:cubicBezTo>
                  <a:cubicBezTo>
                    <a:pt x="41" y="152"/>
                    <a:pt x="39" y="149"/>
                    <a:pt x="39" y="143"/>
                  </a:cubicBezTo>
                  <a:cubicBezTo>
                    <a:pt x="38" y="134"/>
                    <a:pt x="38" y="118"/>
                    <a:pt x="38" y="98"/>
                  </a:cubicBezTo>
                  <a:cubicBezTo>
                    <a:pt x="38" y="81"/>
                    <a:pt x="38" y="81"/>
                    <a:pt x="38" y="81"/>
                  </a:cubicBezTo>
                  <a:cubicBezTo>
                    <a:pt x="45" y="81"/>
                    <a:pt x="64" y="81"/>
                    <a:pt x="68" y="81"/>
                  </a:cubicBezTo>
                  <a:cubicBezTo>
                    <a:pt x="74" y="82"/>
                    <a:pt x="77" y="85"/>
                    <a:pt x="78" y="88"/>
                  </a:cubicBezTo>
                  <a:cubicBezTo>
                    <a:pt x="79" y="94"/>
                    <a:pt x="79" y="94"/>
                    <a:pt x="79" y="94"/>
                  </a:cubicBezTo>
                  <a:cubicBezTo>
                    <a:pt x="79" y="95"/>
                    <a:pt x="79" y="95"/>
                    <a:pt x="79" y="95"/>
                  </a:cubicBezTo>
                  <a:cubicBezTo>
                    <a:pt x="79" y="97"/>
                    <a:pt x="80" y="98"/>
                    <a:pt x="82" y="98"/>
                  </a:cubicBezTo>
                  <a:cubicBezTo>
                    <a:pt x="85" y="98"/>
                    <a:pt x="85" y="94"/>
                    <a:pt x="85" y="92"/>
                  </a:cubicBezTo>
                  <a:cubicBezTo>
                    <a:pt x="85" y="79"/>
                    <a:pt x="85" y="79"/>
                    <a:pt x="85" y="79"/>
                  </a:cubicBezTo>
                  <a:cubicBezTo>
                    <a:pt x="87" y="67"/>
                    <a:pt x="87" y="67"/>
                    <a:pt x="87" y="67"/>
                  </a:cubicBezTo>
                  <a:cubicBezTo>
                    <a:pt x="87" y="64"/>
                    <a:pt x="85" y="64"/>
                    <a:pt x="85" y="64"/>
                  </a:cubicBezTo>
                  <a:cubicBezTo>
                    <a:pt x="83" y="64"/>
                    <a:pt x="82" y="65"/>
                    <a:pt x="81" y="66"/>
                  </a:cubicBezTo>
                  <a:cubicBezTo>
                    <a:pt x="80" y="69"/>
                    <a:pt x="78" y="69"/>
                    <a:pt x="73" y="70"/>
                  </a:cubicBezTo>
                  <a:cubicBezTo>
                    <a:pt x="64" y="70"/>
                    <a:pt x="64" y="70"/>
                    <a:pt x="64" y="70"/>
                  </a:cubicBezTo>
                  <a:cubicBezTo>
                    <a:pt x="38" y="70"/>
                    <a:pt x="38" y="70"/>
                    <a:pt x="38" y="70"/>
                  </a:cubicBezTo>
                  <a:cubicBezTo>
                    <a:pt x="38" y="14"/>
                    <a:pt x="38" y="14"/>
                    <a:pt x="38" y="14"/>
                  </a:cubicBezTo>
                  <a:cubicBezTo>
                    <a:pt x="38" y="13"/>
                    <a:pt x="69" y="14"/>
                    <a:pt x="69" y="14"/>
                  </a:cubicBezTo>
                  <a:cubicBezTo>
                    <a:pt x="77" y="14"/>
                    <a:pt x="81" y="17"/>
                    <a:pt x="82" y="19"/>
                  </a:cubicBezTo>
                  <a:cubicBezTo>
                    <a:pt x="82" y="19"/>
                    <a:pt x="84" y="26"/>
                    <a:pt x="84" y="26"/>
                  </a:cubicBezTo>
                  <a:cubicBezTo>
                    <a:pt x="84" y="30"/>
                    <a:pt x="86" y="30"/>
                    <a:pt x="87" y="30"/>
                  </a:cubicBezTo>
                  <a:cubicBezTo>
                    <a:pt x="88" y="30"/>
                    <a:pt x="89" y="30"/>
                    <a:pt x="90" y="27"/>
                  </a:cubicBezTo>
                  <a:cubicBezTo>
                    <a:pt x="90" y="27"/>
                    <a:pt x="91" y="17"/>
                    <a:pt x="91" y="17"/>
                  </a:cubicBezTo>
                  <a:cubicBezTo>
                    <a:pt x="91" y="13"/>
                    <a:pt x="91" y="13"/>
                    <a:pt x="91" y="13"/>
                  </a:cubicBezTo>
                  <a:cubicBezTo>
                    <a:pt x="92" y="6"/>
                    <a:pt x="92" y="6"/>
                    <a:pt x="92" y="6"/>
                  </a:cubicBezTo>
                  <a:cubicBezTo>
                    <a:pt x="92" y="3"/>
                    <a:pt x="92" y="3"/>
                    <a:pt x="92" y="3"/>
                  </a:cubicBezTo>
                  <a:cubicBezTo>
                    <a:pt x="92" y="1"/>
                    <a:pt x="91" y="0"/>
                    <a:pt x="90" y="0"/>
                  </a:cubicBezTo>
                  <a:lnTo>
                    <a:pt x="8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8" name="Rectangle 21">
              <a:extLst>
                <a:ext uri="{FF2B5EF4-FFF2-40B4-BE49-F238E27FC236}">
                  <a16:creationId xmlns:a16="http://schemas.microsoft.com/office/drawing/2014/main" id="{4A269CB1-B43E-4DE9-B9AA-FEBADD174A58}"/>
                </a:ext>
              </a:extLst>
            </p:cNvPr>
            <p:cNvSpPr>
              <a:spLocks noChangeArrowheads="1"/>
            </p:cNvSpPr>
            <p:nvPr userDrawn="1"/>
          </p:nvSpPr>
          <p:spPr bwMode="auto">
            <a:xfrm>
              <a:off x="3108" y="2653"/>
              <a:ext cx="147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49" name="Freeform 22">
              <a:extLst>
                <a:ext uri="{FF2B5EF4-FFF2-40B4-BE49-F238E27FC236}">
                  <a16:creationId xmlns:a16="http://schemas.microsoft.com/office/drawing/2014/main" id="{17699AF0-2BD2-49DE-B08C-5E3649FB96CD}"/>
                </a:ext>
              </a:extLst>
            </p:cNvPr>
            <p:cNvSpPr>
              <a:spLocks/>
            </p:cNvSpPr>
            <p:nvPr userDrawn="1"/>
          </p:nvSpPr>
          <p:spPr bwMode="auto">
            <a:xfrm>
              <a:off x="3091" y="2736"/>
              <a:ext cx="222" cy="168"/>
            </a:xfrm>
            <a:custGeom>
              <a:avLst/>
              <a:gdLst>
                <a:gd name="T0" fmla="*/ 245 w 327"/>
                <a:gd name="T1" fmla="*/ 8 h 247"/>
                <a:gd name="T2" fmla="*/ 159 w 327"/>
                <a:gd name="T3" fmla="*/ 186 h 247"/>
                <a:gd name="T4" fmla="*/ 74 w 327"/>
                <a:gd name="T5" fmla="*/ 10 h 247"/>
                <a:gd name="T6" fmla="*/ 65 w 327"/>
                <a:gd name="T7" fmla="*/ 0 h 247"/>
                <a:gd name="T8" fmla="*/ 59 w 327"/>
                <a:gd name="T9" fmla="*/ 8 h 247"/>
                <a:gd name="T10" fmla="*/ 27 w 327"/>
                <a:gd name="T11" fmla="*/ 214 h 247"/>
                <a:gd name="T12" fmla="*/ 15 w 327"/>
                <a:gd name="T13" fmla="*/ 238 h 247"/>
                <a:gd name="T14" fmla="*/ 6 w 327"/>
                <a:gd name="T15" fmla="*/ 239 h 247"/>
                <a:gd name="T16" fmla="*/ 0 w 327"/>
                <a:gd name="T17" fmla="*/ 242 h 247"/>
                <a:gd name="T18" fmla="*/ 6 w 327"/>
                <a:gd name="T19" fmla="*/ 247 h 247"/>
                <a:gd name="T20" fmla="*/ 26 w 327"/>
                <a:gd name="T21" fmla="*/ 246 h 247"/>
                <a:gd name="T22" fmla="*/ 38 w 327"/>
                <a:gd name="T23" fmla="*/ 246 h 247"/>
                <a:gd name="T24" fmla="*/ 48 w 327"/>
                <a:gd name="T25" fmla="*/ 246 h 247"/>
                <a:gd name="T26" fmla="*/ 71 w 327"/>
                <a:gd name="T27" fmla="*/ 247 h 247"/>
                <a:gd name="T28" fmla="*/ 79 w 327"/>
                <a:gd name="T29" fmla="*/ 242 h 247"/>
                <a:gd name="T30" fmla="*/ 74 w 327"/>
                <a:gd name="T31" fmla="*/ 239 h 247"/>
                <a:gd name="T32" fmla="*/ 61 w 327"/>
                <a:gd name="T33" fmla="*/ 238 h 247"/>
                <a:gd name="T34" fmla="*/ 52 w 327"/>
                <a:gd name="T35" fmla="*/ 228 h 247"/>
                <a:gd name="T36" fmla="*/ 53 w 327"/>
                <a:gd name="T37" fmla="*/ 214 h 247"/>
                <a:gd name="T38" fmla="*/ 69 w 327"/>
                <a:gd name="T39" fmla="*/ 90 h 247"/>
                <a:gd name="T40" fmla="*/ 84 w 327"/>
                <a:gd name="T41" fmla="*/ 121 h 247"/>
                <a:gd name="T42" fmla="*/ 102 w 327"/>
                <a:gd name="T43" fmla="*/ 158 h 247"/>
                <a:gd name="T44" fmla="*/ 138 w 327"/>
                <a:gd name="T45" fmla="*/ 230 h 247"/>
                <a:gd name="T46" fmla="*/ 139 w 327"/>
                <a:gd name="T47" fmla="*/ 232 h 247"/>
                <a:gd name="T48" fmla="*/ 150 w 327"/>
                <a:gd name="T49" fmla="*/ 246 h 247"/>
                <a:gd name="T50" fmla="*/ 162 w 327"/>
                <a:gd name="T51" fmla="*/ 228 h 247"/>
                <a:gd name="T52" fmla="*/ 231 w 327"/>
                <a:gd name="T53" fmla="*/ 85 h 247"/>
                <a:gd name="T54" fmla="*/ 250 w 327"/>
                <a:gd name="T55" fmla="*/ 223 h 247"/>
                <a:gd name="T56" fmla="*/ 250 w 327"/>
                <a:gd name="T57" fmla="*/ 230 h 247"/>
                <a:gd name="T58" fmla="*/ 248 w 327"/>
                <a:gd name="T59" fmla="*/ 236 h 247"/>
                <a:gd name="T60" fmla="*/ 244 w 327"/>
                <a:gd name="T61" fmla="*/ 240 h 247"/>
                <a:gd name="T62" fmla="*/ 254 w 327"/>
                <a:gd name="T63" fmla="*/ 245 h 247"/>
                <a:gd name="T64" fmla="*/ 318 w 327"/>
                <a:gd name="T65" fmla="*/ 247 h 247"/>
                <a:gd name="T66" fmla="*/ 327 w 327"/>
                <a:gd name="T67" fmla="*/ 242 h 247"/>
                <a:gd name="T68" fmla="*/ 322 w 327"/>
                <a:gd name="T69" fmla="*/ 239 h 247"/>
                <a:gd name="T70" fmla="*/ 302 w 327"/>
                <a:gd name="T71" fmla="*/ 236 h 247"/>
                <a:gd name="T72" fmla="*/ 287 w 327"/>
                <a:gd name="T73" fmla="*/ 205 h 247"/>
                <a:gd name="T74" fmla="*/ 259 w 327"/>
                <a:gd name="T75" fmla="*/ 10 h 247"/>
                <a:gd name="T76" fmla="*/ 252 w 327"/>
                <a:gd name="T77" fmla="*/ 0 h 247"/>
                <a:gd name="T78" fmla="*/ 245 w 327"/>
                <a:gd name="T79" fmla="*/ 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7" h="247">
                  <a:moveTo>
                    <a:pt x="245" y="8"/>
                  </a:moveTo>
                  <a:cubicBezTo>
                    <a:pt x="245" y="8"/>
                    <a:pt x="167" y="171"/>
                    <a:pt x="159" y="186"/>
                  </a:cubicBezTo>
                  <a:cubicBezTo>
                    <a:pt x="158" y="183"/>
                    <a:pt x="74" y="10"/>
                    <a:pt x="74" y="10"/>
                  </a:cubicBezTo>
                  <a:cubicBezTo>
                    <a:pt x="70" y="2"/>
                    <a:pt x="68" y="0"/>
                    <a:pt x="65" y="0"/>
                  </a:cubicBezTo>
                  <a:cubicBezTo>
                    <a:pt x="63" y="0"/>
                    <a:pt x="60" y="1"/>
                    <a:pt x="59" y="8"/>
                  </a:cubicBezTo>
                  <a:cubicBezTo>
                    <a:pt x="27" y="214"/>
                    <a:pt x="27" y="214"/>
                    <a:pt x="27" y="214"/>
                  </a:cubicBezTo>
                  <a:cubicBezTo>
                    <a:pt x="26" y="226"/>
                    <a:pt x="23" y="237"/>
                    <a:pt x="15" y="238"/>
                  </a:cubicBezTo>
                  <a:cubicBezTo>
                    <a:pt x="15" y="238"/>
                    <a:pt x="6" y="239"/>
                    <a:pt x="6" y="239"/>
                  </a:cubicBezTo>
                  <a:cubicBezTo>
                    <a:pt x="4" y="239"/>
                    <a:pt x="0" y="239"/>
                    <a:pt x="0" y="242"/>
                  </a:cubicBezTo>
                  <a:cubicBezTo>
                    <a:pt x="0" y="247"/>
                    <a:pt x="5" y="247"/>
                    <a:pt x="6" y="247"/>
                  </a:cubicBezTo>
                  <a:cubicBezTo>
                    <a:pt x="26" y="246"/>
                    <a:pt x="26" y="246"/>
                    <a:pt x="26" y="246"/>
                  </a:cubicBezTo>
                  <a:cubicBezTo>
                    <a:pt x="38" y="246"/>
                    <a:pt x="38" y="246"/>
                    <a:pt x="38" y="246"/>
                  </a:cubicBezTo>
                  <a:cubicBezTo>
                    <a:pt x="48" y="246"/>
                    <a:pt x="48" y="246"/>
                    <a:pt x="48" y="246"/>
                  </a:cubicBezTo>
                  <a:cubicBezTo>
                    <a:pt x="71" y="247"/>
                    <a:pt x="71" y="247"/>
                    <a:pt x="71" y="247"/>
                  </a:cubicBezTo>
                  <a:cubicBezTo>
                    <a:pt x="75" y="247"/>
                    <a:pt x="79" y="246"/>
                    <a:pt x="79" y="242"/>
                  </a:cubicBezTo>
                  <a:cubicBezTo>
                    <a:pt x="79" y="240"/>
                    <a:pt x="77" y="239"/>
                    <a:pt x="74" y="239"/>
                  </a:cubicBezTo>
                  <a:cubicBezTo>
                    <a:pt x="61" y="238"/>
                    <a:pt x="61" y="238"/>
                    <a:pt x="61" y="238"/>
                  </a:cubicBezTo>
                  <a:cubicBezTo>
                    <a:pt x="55" y="236"/>
                    <a:pt x="52" y="233"/>
                    <a:pt x="52" y="228"/>
                  </a:cubicBezTo>
                  <a:cubicBezTo>
                    <a:pt x="53" y="214"/>
                    <a:pt x="53" y="214"/>
                    <a:pt x="53" y="214"/>
                  </a:cubicBezTo>
                  <a:cubicBezTo>
                    <a:pt x="53" y="214"/>
                    <a:pt x="67" y="104"/>
                    <a:pt x="69" y="90"/>
                  </a:cubicBezTo>
                  <a:cubicBezTo>
                    <a:pt x="71" y="94"/>
                    <a:pt x="84" y="121"/>
                    <a:pt x="84" y="121"/>
                  </a:cubicBezTo>
                  <a:cubicBezTo>
                    <a:pt x="102" y="158"/>
                    <a:pt x="102" y="158"/>
                    <a:pt x="102" y="158"/>
                  </a:cubicBezTo>
                  <a:cubicBezTo>
                    <a:pt x="105" y="167"/>
                    <a:pt x="130" y="215"/>
                    <a:pt x="138" y="230"/>
                  </a:cubicBezTo>
                  <a:cubicBezTo>
                    <a:pt x="139" y="232"/>
                    <a:pt x="139" y="232"/>
                    <a:pt x="139" y="232"/>
                  </a:cubicBezTo>
                  <a:cubicBezTo>
                    <a:pt x="144" y="241"/>
                    <a:pt x="147" y="246"/>
                    <a:pt x="150" y="246"/>
                  </a:cubicBezTo>
                  <a:cubicBezTo>
                    <a:pt x="153" y="246"/>
                    <a:pt x="155" y="243"/>
                    <a:pt x="162" y="228"/>
                  </a:cubicBezTo>
                  <a:cubicBezTo>
                    <a:pt x="162" y="228"/>
                    <a:pt x="231" y="85"/>
                    <a:pt x="231" y="85"/>
                  </a:cubicBezTo>
                  <a:cubicBezTo>
                    <a:pt x="231" y="86"/>
                    <a:pt x="250" y="223"/>
                    <a:pt x="250" y="223"/>
                  </a:cubicBezTo>
                  <a:cubicBezTo>
                    <a:pt x="250" y="226"/>
                    <a:pt x="250" y="228"/>
                    <a:pt x="250" y="230"/>
                  </a:cubicBezTo>
                  <a:cubicBezTo>
                    <a:pt x="250" y="234"/>
                    <a:pt x="249" y="236"/>
                    <a:pt x="248" y="236"/>
                  </a:cubicBezTo>
                  <a:cubicBezTo>
                    <a:pt x="246" y="237"/>
                    <a:pt x="244" y="238"/>
                    <a:pt x="244" y="240"/>
                  </a:cubicBezTo>
                  <a:cubicBezTo>
                    <a:pt x="244" y="243"/>
                    <a:pt x="248" y="244"/>
                    <a:pt x="254" y="245"/>
                  </a:cubicBezTo>
                  <a:cubicBezTo>
                    <a:pt x="267" y="246"/>
                    <a:pt x="310" y="247"/>
                    <a:pt x="318" y="247"/>
                  </a:cubicBezTo>
                  <a:cubicBezTo>
                    <a:pt x="324" y="247"/>
                    <a:pt x="327" y="245"/>
                    <a:pt x="327" y="242"/>
                  </a:cubicBezTo>
                  <a:cubicBezTo>
                    <a:pt x="327" y="239"/>
                    <a:pt x="323" y="239"/>
                    <a:pt x="322" y="239"/>
                  </a:cubicBezTo>
                  <a:cubicBezTo>
                    <a:pt x="317" y="239"/>
                    <a:pt x="311" y="239"/>
                    <a:pt x="302" y="236"/>
                  </a:cubicBezTo>
                  <a:cubicBezTo>
                    <a:pt x="293" y="233"/>
                    <a:pt x="290" y="224"/>
                    <a:pt x="287" y="205"/>
                  </a:cubicBezTo>
                  <a:cubicBezTo>
                    <a:pt x="259" y="10"/>
                    <a:pt x="259" y="10"/>
                    <a:pt x="259" y="10"/>
                  </a:cubicBezTo>
                  <a:cubicBezTo>
                    <a:pt x="258" y="3"/>
                    <a:pt x="256" y="0"/>
                    <a:pt x="252" y="0"/>
                  </a:cubicBezTo>
                  <a:cubicBezTo>
                    <a:pt x="249" y="0"/>
                    <a:pt x="247" y="3"/>
                    <a:pt x="245"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0" name="Freeform 23">
              <a:extLst>
                <a:ext uri="{FF2B5EF4-FFF2-40B4-BE49-F238E27FC236}">
                  <a16:creationId xmlns:a16="http://schemas.microsoft.com/office/drawing/2014/main" id="{23956C6A-C53B-43E6-8C03-8BF9D82002FF}"/>
                </a:ext>
              </a:extLst>
            </p:cNvPr>
            <p:cNvSpPr>
              <a:spLocks/>
            </p:cNvSpPr>
            <p:nvPr userDrawn="1"/>
          </p:nvSpPr>
          <p:spPr bwMode="auto">
            <a:xfrm>
              <a:off x="3324" y="2739"/>
              <a:ext cx="109" cy="165"/>
            </a:xfrm>
            <a:custGeom>
              <a:avLst/>
              <a:gdLst>
                <a:gd name="T0" fmla="*/ 147 w 161"/>
                <a:gd name="T1" fmla="*/ 1 h 243"/>
                <a:gd name="T2" fmla="*/ 146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5 w 161"/>
                <a:gd name="T79" fmla="*/ 144 h 243"/>
                <a:gd name="T80" fmla="*/ 145 w 161"/>
                <a:gd name="T81" fmla="*/ 134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6" y="1"/>
                    <a:pt x="146" y="1"/>
                    <a:pt x="146" y="1"/>
                  </a:cubicBezTo>
                  <a:cubicBezTo>
                    <a:pt x="132" y="3"/>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8"/>
                    <a:pt x="27" y="233"/>
                    <a:pt x="22" y="234"/>
                  </a:cubicBezTo>
                  <a:cubicBezTo>
                    <a:pt x="11" y="235"/>
                    <a:pt x="11" y="235"/>
                    <a:pt x="11" y="235"/>
                  </a:cubicBezTo>
                  <a:cubicBezTo>
                    <a:pt x="8" y="235"/>
                    <a:pt x="5" y="236"/>
                    <a:pt x="5" y="239"/>
                  </a:cubicBezTo>
                  <a:cubicBezTo>
                    <a:pt x="5" y="241"/>
                    <a:pt x="7" y="243"/>
                    <a:pt x="12" y="243"/>
                  </a:cubicBezTo>
                  <a:cubicBezTo>
                    <a:pt x="34" y="242"/>
                    <a:pt x="34" y="242"/>
                    <a:pt x="34" y="242"/>
                  </a:cubicBezTo>
                  <a:cubicBezTo>
                    <a:pt x="52"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6" y="136"/>
                    <a:pt x="137" y="144"/>
                    <a:pt x="137" y="144"/>
                  </a:cubicBezTo>
                  <a:cubicBezTo>
                    <a:pt x="137" y="147"/>
                    <a:pt x="137" y="147"/>
                    <a:pt x="137" y="147"/>
                  </a:cubicBezTo>
                  <a:cubicBezTo>
                    <a:pt x="137" y="149"/>
                    <a:pt x="139" y="150"/>
                    <a:pt x="141" y="150"/>
                  </a:cubicBezTo>
                  <a:cubicBezTo>
                    <a:pt x="145" y="150"/>
                    <a:pt x="145" y="146"/>
                    <a:pt x="145" y="144"/>
                  </a:cubicBezTo>
                  <a:cubicBezTo>
                    <a:pt x="145" y="134"/>
                    <a:pt x="145" y="134"/>
                    <a:pt x="145" y="134"/>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4" y="96"/>
                    <a:pt x="142" y="98"/>
                    <a:pt x="140" y="100"/>
                  </a:cubicBezTo>
                  <a:cubicBezTo>
                    <a:pt x="137" y="104"/>
                    <a:pt x="133" y="104"/>
                    <a:pt x="125" y="105"/>
                  </a:cubicBezTo>
                  <a:cubicBezTo>
                    <a:pt x="120" y="105"/>
                    <a:pt x="103"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3"/>
                    <a:pt x="153"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1" name="Freeform 24">
              <a:extLst>
                <a:ext uri="{FF2B5EF4-FFF2-40B4-BE49-F238E27FC236}">
                  <a16:creationId xmlns:a16="http://schemas.microsoft.com/office/drawing/2014/main" id="{8138C29C-F244-4059-AA2C-E4367B5293C2}"/>
                </a:ext>
              </a:extLst>
            </p:cNvPr>
            <p:cNvSpPr>
              <a:spLocks/>
            </p:cNvSpPr>
            <p:nvPr userDrawn="1"/>
          </p:nvSpPr>
          <p:spPr bwMode="auto">
            <a:xfrm>
              <a:off x="3460" y="2740"/>
              <a:ext cx="114" cy="164"/>
            </a:xfrm>
            <a:custGeom>
              <a:avLst/>
              <a:gdLst>
                <a:gd name="T0" fmla="*/ 68 w 167"/>
                <a:gd name="T1" fmla="*/ 1 h 241"/>
                <a:gd name="T2" fmla="*/ 51 w 167"/>
                <a:gd name="T3" fmla="*/ 1 h 241"/>
                <a:gd name="T4" fmla="*/ 35 w 167"/>
                <a:gd name="T5" fmla="*/ 1 h 241"/>
                <a:gd name="T6" fmla="*/ 8 w 167"/>
                <a:gd name="T7" fmla="*/ 0 h 241"/>
                <a:gd name="T8" fmla="*/ 0 w 167"/>
                <a:gd name="T9" fmla="*/ 4 h 241"/>
                <a:gd name="T10" fmla="*/ 7 w 167"/>
                <a:gd name="T11" fmla="*/ 8 h 241"/>
                <a:gd name="T12" fmla="*/ 17 w 167"/>
                <a:gd name="T13" fmla="*/ 9 h 241"/>
                <a:gd name="T14" fmla="*/ 30 w 167"/>
                <a:gd name="T15" fmla="*/ 26 h 241"/>
                <a:gd name="T16" fmla="*/ 30 w 167"/>
                <a:gd name="T17" fmla="*/ 93 h 241"/>
                <a:gd name="T18" fmla="*/ 30 w 167"/>
                <a:gd name="T19" fmla="*/ 148 h 241"/>
                <a:gd name="T20" fmla="*/ 29 w 167"/>
                <a:gd name="T21" fmla="*/ 215 h 241"/>
                <a:gd name="T22" fmla="*/ 20 w 167"/>
                <a:gd name="T23" fmla="*/ 232 h 241"/>
                <a:gd name="T24" fmla="*/ 9 w 167"/>
                <a:gd name="T25" fmla="*/ 233 h 241"/>
                <a:gd name="T26" fmla="*/ 3 w 167"/>
                <a:gd name="T27" fmla="*/ 237 h 241"/>
                <a:gd name="T28" fmla="*/ 10 w 167"/>
                <a:gd name="T29" fmla="*/ 240 h 241"/>
                <a:gd name="T30" fmla="*/ 32 w 167"/>
                <a:gd name="T31" fmla="*/ 240 h 241"/>
                <a:gd name="T32" fmla="*/ 50 w 167"/>
                <a:gd name="T33" fmla="*/ 240 h 241"/>
                <a:gd name="T34" fmla="*/ 99 w 167"/>
                <a:gd name="T35" fmla="*/ 241 h 241"/>
                <a:gd name="T36" fmla="*/ 142 w 167"/>
                <a:gd name="T37" fmla="*/ 241 h 241"/>
                <a:gd name="T38" fmla="*/ 162 w 167"/>
                <a:gd name="T39" fmla="*/ 232 h 241"/>
                <a:gd name="T40" fmla="*/ 167 w 167"/>
                <a:gd name="T41" fmla="*/ 196 h 241"/>
                <a:gd name="T42" fmla="*/ 164 w 167"/>
                <a:gd name="T43" fmla="*/ 190 h 241"/>
                <a:gd name="T44" fmla="*/ 160 w 167"/>
                <a:gd name="T45" fmla="*/ 195 h 241"/>
                <a:gd name="T46" fmla="*/ 152 w 167"/>
                <a:gd name="T47" fmla="*/ 214 h 241"/>
                <a:gd name="T48" fmla="*/ 115 w 167"/>
                <a:gd name="T49" fmla="*/ 222 h 241"/>
                <a:gd name="T50" fmla="*/ 78 w 167"/>
                <a:gd name="T51" fmla="*/ 216 h 241"/>
                <a:gd name="T52" fmla="*/ 71 w 167"/>
                <a:gd name="T53" fmla="*/ 148 h 241"/>
                <a:gd name="T54" fmla="*/ 71 w 167"/>
                <a:gd name="T55" fmla="*/ 93 h 241"/>
                <a:gd name="T56" fmla="*/ 72 w 167"/>
                <a:gd name="T57" fmla="*/ 26 h 241"/>
                <a:gd name="T58" fmla="*/ 83 w 167"/>
                <a:gd name="T59" fmla="*/ 9 h 241"/>
                <a:gd name="T60" fmla="*/ 95 w 167"/>
                <a:gd name="T61" fmla="*/ 8 h 241"/>
                <a:gd name="T62" fmla="*/ 102 w 167"/>
                <a:gd name="T63" fmla="*/ 4 h 241"/>
                <a:gd name="T64" fmla="*/ 94 w 167"/>
                <a:gd name="T65" fmla="*/ 0 h 241"/>
                <a:gd name="T66" fmla="*/ 68 w 167"/>
                <a:gd name="T6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241">
                  <a:moveTo>
                    <a:pt x="68" y="1"/>
                  </a:moveTo>
                  <a:cubicBezTo>
                    <a:pt x="51" y="1"/>
                    <a:pt x="51" y="1"/>
                    <a:pt x="51" y="1"/>
                  </a:cubicBezTo>
                  <a:cubicBezTo>
                    <a:pt x="35" y="1"/>
                    <a:pt x="35" y="1"/>
                    <a:pt x="35" y="1"/>
                  </a:cubicBezTo>
                  <a:cubicBezTo>
                    <a:pt x="8" y="0"/>
                    <a:pt x="8" y="0"/>
                    <a:pt x="8" y="0"/>
                  </a:cubicBezTo>
                  <a:cubicBezTo>
                    <a:pt x="4" y="0"/>
                    <a:pt x="0" y="1"/>
                    <a:pt x="0" y="4"/>
                  </a:cubicBezTo>
                  <a:cubicBezTo>
                    <a:pt x="0" y="8"/>
                    <a:pt x="5" y="8"/>
                    <a:pt x="7" y="8"/>
                  </a:cubicBezTo>
                  <a:cubicBezTo>
                    <a:pt x="17" y="9"/>
                    <a:pt x="17" y="9"/>
                    <a:pt x="17" y="9"/>
                  </a:cubicBezTo>
                  <a:cubicBezTo>
                    <a:pt x="27" y="11"/>
                    <a:pt x="29" y="16"/>
                    <a:pt x="30" y="26"/>
                  </a:cubicBezTo>
                  <a:cubicBezTo>
                    <a:pt x="30" y="36"/>
                    <a:pt x="30" y="45"/>
                    <a:pt x="30" y="93"/>
                  </a:cubicBezTo>
                  <a:cubicBezTo>
                    <a:pt x="30" y="148"/>
                    <a:pt x="30" y="148"/>
                    <a:pt x="30" y="148"/>
                  </a:cubicBezTo>
                  <a:cubicBezTo>
                    <a:pt x="30" y="177"/>
                    <a:pt x="30" y="202"/>
                    <a:pt x="29" y="215"/>
                  </a:cubicBezTo>
                  <a:cubicBezTo>
                    <a:pt x="27" y="226"/>
                    <a:pt x="26" y="231"/>
                    <a:pt x="20" y="232"/>
                  </a:cubicBezTo>
                  <a:cubicBezTo>
                    <a:pt x="20" y="232"/>
                    <a:pt x="9" y="233"/>
                    <a:pt x="9" y="233"/>
                  </a:cubicBezTo>
                  <a:cubicBezTo>
                    <a:pt x="7" y="233"/>
                    <a:pt x="3" y="234"/>
                    <a:pt x="3" y="237"/>
                  </a:cubicBezTo>
                  <a:cubicBezTo>
                    <a:pt x="3" y="240"/>
                    <a:pt x="9" y="240"/>
                    <a:pt x="10" y="240"/>
                  </a:cubicBezTo>
                  <a:cubicBezTo>
                    <a:pt x="32" y="240"/>
                    <a:pt x="32" y="240"/>
                    <a:pt x="32" y="240"/>
                  </a:cubicBezTo>
                  <a:cubicBezTo>
                    <a:pt x="32" y="240"/>
                    <a:pt x="50" y="240"/>
                    <a:pt x="50" y="240"/>
                  </a:cubicBezTo>
                  <a:cubicBezTo>
                    <a:pt x="99" y="241"/>
                    <a:pt x="99" y="241"/>
                    <a:pt x="99" y="241"/>
                  </a:cubicBezTo>
                  <a:cubicBezTo>
                    <a:pt x="142" y="241"/>
                    <a:pt x="142" y="241"/>
                    <a:pt x="142" y="241"/>
                  </a:cubicBezTo>
                  <a:cubicBezTo>
                    <a:pt x="158" y="241"/>
                    <a:pt x="160" y="240"/>
                    <a:pt x="162" y="232"/>
                  </a:cubicBezTo>
                  <a:cubicBezTo>
                    <a:pt x="165" y="223"/>
                    <a:pt x="167" y="200"/>
                    <a:pt x="167" y="196"/>
                  </a:cubicBezTo>
                  <a:cubicBezTo>
                    <a:pt x="167" y="193"/>
                    <a:pt x="167" y="190"/>
                    <a:pt x="164" y="190"/>
                  </a:cubicBezTo>
                  <a:cubicBezTo>
                    <a:pt x="160" y="190"/>
                    <a:pt x="160" y="193"/>
                    <a:pt x="160" y="195"/>
                  </a:cubicBezTo>
                  <a:cubicBezTo>
                    <a:pt x="159" y="201"/>
                    <a:pt x="155" y="210"/>
                    <a:pt x="152" y="214"/>
                  </a:cubicBezTo>
                  <a:cubicBezTo>
                    <a:pt x="144" y="222"/>
                    <a:pt x="133" y="222"/>
                    <a:pt x="115" y="222"/>
                  </a:cubicBezTo>
                  <a:cubicBezTo>
                    <a:pt x="90" y="222"/>
                    <a:pt x="83" y="220"/>
                    <a:pt x="78" y="216"/>
                  </a:cubicBezTo>
                  <a:cubicBezTo>
                    <a:pt x="71" y="210"/>
                    <a:pt x="71" y="188"/>
                    <a:pt x="71" y="148"/>
                  </a:cubicBezTo>
                  <a:cubicBezTo>
                    <a:pt x="71" y="93"/>
                    <a:pt x="71" y="93"/>
                    <a:pt x="71" y="93"/>
                  </a:cubicBezTo>
                  <a:cubicBezTo>
                    <a:pt x="71" y="45"/>
                    <a:pt x="71" y="36"/>
                    <a:pt x="72" y="26"/>
                  </a:cubicBezTo>
                  <a:cubicBezTo>
                    <a:pt x="73" y="14"/>
                    <a:pt x="75" y="10"/>
                    <a:pt x="83" y="9"/>
                  </a:cubicBezTo>
                  <a:cubicBezTo>
                    <a:pt x="95" y="8"/>
                    <a:pt x="95" y="8"/>
                    <a:pt x="95" y="8"/>
                  </a:cubicBezTo>
                  <a:cubicBezTo>
                    <a:pt x="99" y="8"/>
                    <a:pt x="102" y="7"/>
                    <a:pt x="102" y="4"/>
                  </a:cubicBezTo>
                  <a:cubicBezTo>
                    <a:pt x="102" y="1"/>
                    <a:pt x="98" y="0"/>
                    <a:pt x="94" y="0"/>
                  </a:cubicBezTo>
                  <a:lnTo>
                    <a:pt x="68"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2" name="Freeform 25">
              <a:extLst>
                <a:ext uri="{FF2B5EF4-FFF2-40B4-BE49-F238E27FC236}">
                  <a16:creationId xmlns:a16="http://schemas.microsoft.com/office/drawing/2014/main" id="{6831799F-73AF-4524-9EF6-6D64F29D4C6C}"/>
                </a:ext>
              </a:extLst>
            </p:cNvPr>
            <p:cNvSpPr>
              <a:spLocks noEditPoints="1"/>
            </p:cNvSpPr>
            <p:nvPr userDrawn="1"/>
          </p:nvSpPr>
          <p:spPr bwMode="auto">
            <a:xfrm>
              <a:off x="3589" y="2740"/>
              <a:ext cx="124" cy="164"/>
            </a:xfrm>
            <a:custGeom>
              <a:avLst/>
              <a:gdLst>
                <a:gd name="T0" fmla="*/ 82 w 183"/>
                <a:gd name="T1" fmla="*/ 222 h 241"/>
                <a:gd name="T2" fmla="*/ 72 w 183"/>
                <a:gd name="T3" fmla="*/ 192 h 241"/>
                <a:gd name="T4" fmla="*/ 72 w 183"/>
                <a:gd name="T5" fmla="*/ 118 h 241"/>
                <a:gd name="T6" fmla="*/ 73 w 183"/>
                <a:gd name="T7" fmla="*/ 116 h 241"/>
                <a:gd name="T8" fmla="*/ 86 w 183"/>
                <a:gd name="T9" fmla="*/ 117 h 241"/>
                <a:gd name="T10" fmla="*/ 112 w 183"/>
                <a:gd name="T11" fmla="*/ 124 h 241"/>
                <a:gd name="T12" fmla="*/ 112 w 183"/>
                <a:gd name="T13" fmla="*/ 124 h 241"/>
                <a:gd name="T14" fmla="*/ 142 w 183"/>
                <a:gd name="T15" fmla="*/ 186 h 241"/>
                <a:gd name="T16" fmla="*/ 105 w 183"/>
                <a:gd name="T17" fmla="*/ 226 h 241"/>
                <a:gd name="T18" fmla="*/ 82 w 183"/>
                <a:gd name="T19" fmla="*/ 222 h 241"/>
                <a:gd name="T20" fmla="*/ 84 w 183"/>
                <a:gd name="T21" fmla="*/ 15 h 241"/>
                <a:gd name="T22" fmla="*/ 123 w 183"/>
                <a:gd name="T23" fmla="*/ 63 h 241"/>
                <a:gd name="T24" fmla="*/ 110 w 183"/>
                <a:gd name="T25" fmla="*/ 96 h 241"/>
                <a:gd name="T26" fmla="*/ 88 w 183"/>
                <a:gd name="T27" fmla="*/ 102 h 241"/>
                <a:gd name="T28" fmla="*/ 73 w 183"/>
                <a:gd name="T29" fmla="*/ 101 h 241"/>
                <a:gd name="T30" fmla="*/ 72 w 183"/>
                <a:gd name="T31" fmla="*/ 98 h 241"/>
                <a:gd name="T32" fmla="*/ 72 w 183"/>
                <a:gd name="T33" fmla="*/ 20 h 241"/>
                <a:gd name="T34" fmla="*/ 74 w 183"/>
                <a:gd name="T35" fmla="*/ 16 h 241"/>
                <a:gd name="T36" fmla="*/ 84 w 183"/>
                <a:gd name="T37" fmla="*/ 15 h 241"/>
                <a:gd name="T38" fmla="*/ 74 w 183"/>
                <a:gd name="T39" fmla="*/ 1 h 241"/>
                <a:gd name="T40" fmla="*/ 51 w 183"/>
                <a:gd name="T41" fmla="*/ 1 h 241"/>
                <a:gd name="T42" fmla="*/ 39 w 183"/>
                <a:gd name="T43" fmla="*/ 1 h 241"/>
                <a:gd name="T44" fmla="*/ 8 w 183"/>
                <a:gd name="T45" fmla="*/ 0 h 241"/>
                <a:gd name="T46" fmla="*/ 0 w 183"/>
                <a:gd name="T47" fmla="*/ 4 h 241"/>
                <a:gd name="T48" fmla="*/ 6 w 183"/>
                <a:gd name="T49" fmla="*/ 8 h 241"/>
                <a:gd name="T50" fmla="*/ 19 w 183"/>
                <a:gd name="T51" fmla="*/ 9 h 241"/>
                <a:gd name="T52" fmla="*/ 32 w 183"/>
                <a:gd name="T53" fmla="*/ 26 h 241"/>
                <a:gd name="T54" fmla="*/ 32 w 183"/>
                <a:gd name="T55" fmla="*/ 93 h 241"/>
                <a:gd name="T56" fmla="*/ 32 w 183"/>
                <a:gd name="T57" fmla="*/ 148 h 241"/>
                <a:gd name="T58" fmla="*/ 31 w 183"/>
                <a:gd name="T59" fmla="*/ 215 h 241"/>
                <a:gd name="T60" fmla="*/ 22 w 183"/>
                <a:gd name="T61" fmla="*/ 232 h 241"/>
                <a:gd name="T62" fmla="*/ 11 w 183"/>
                <a:gd name="T63" fmla="*/ 233 h 241"/>
                <a:gd name="T64" fmla="*/ 5 w 183"/>
                <a:gd name="T65" fmla="*/ 237 h 241"/>
                <a:gd name="T66" fmla="*/ 12 w 183"/>
                <a:gd name="T67" fmla="*/ 241 h 241"/>
                <a:gd name="T68" fmla="*/ 34 w 183"/>
                <a:gd name="T69" fmla="*/ 240 h 241"/>
                <a:gd name="T70" fmla="*/ 52 w 183"/>
                <a:gd name="T71" fmla="*/ 240 h 241"/>
                <a:gd name="T72" fmla="*/ 76 w 183"/>
                <a:gd name="T73" fmla="*/ 241 h 241"/>
                <a:gd name="T74" fmla="*/ 88 w 183"/>
                <a:gd name="T75" fmla="*/ 241 h 241"/>
                <a:gd name="T76" fmla="*/ 98 w 183"/>
                <a:gd name="T77" fmla="*/ 241 h 241"/>
                <a:gd name="T78" fmla="*/ 183 w 183"/>
                <a:gd name="T79" fmla="*/ 172 h 241"/>
                <a:gd name="T80" fmla="*/ 126 w 183"/>
                <a:gd name="T81" fmla="*/ 103 h 241"/>
                <a:gd name="T82" fmla="*/ 157 w 183"/>
                <a:gd name="T83" fmla="*/ 49 h 241"/>
                <a:gd name="T84" fmla="*/ 89 w 183"/>
                <a:gd name="T85" fmla="*/ 0 h 241"/>
                <a:gd name="T86" fmla="*/ 74 w 183"/>
                <a:gd name="T87"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 h="241">
                  <a:moveTo>
                    <a:pt x="82" y="222"/>
                  </a:moveTo>
                  <a:cubicBezTo>
                    <a:pt x="72" y="218"/>
                    <a:pt x="72" y="213"/>
                    <a:pt x="72" y="192"/>
                  </a:cubicBezTo>
                  <a:cubicBezTo>
                    <a:pt x="72" y="118"/>
                    <a:pt x="72" y="118"/>
                    <a:pt x="72" y="118"/>
                  </a:cubicBezTo>
                  <a:cubicBezTo>
                    <a:pt x="72" y="116"/>
                    <a:pt x="72" y="116"/>
                    <a:pt x="73" y="116"/>
                  </a:cubicBezTo>
                  <a:cubicBezTo>
                    <a:pt x="86" y="117"/>
                    <a:pt x="86" y="117"/>
                    <a:pt x="86" y="117"/>
                  </a:cubicBezTo>
                  <a:cubicBezTo>
                    <a:pt x="98" y="117"/>
                    <a:pt x="105" y="119"/>
                    <a:pt x="112" y="124"/>
                  </a:cubicBezTo>
                  <a:cubicBezTo>
                    <a:pt x="112" y="124"/>
                    <a:pt x="112" y="124"/>
                    <a:pt x="112" y="124"/>
                  </a:cubicBezTo>
                  <a:cubicBezTo>
                    <a:pt x="139" y="143"/>
                    <a:pt x="142" y="174"/>
                    <a:pt x="142" y="186"/>
                  </a:cubicBezTo>
                  <a:cubicBezTo>
                    <a:pt x="142" y="224"/>
                    <a:pt x="111" y="226"/>
                    <a:pt x="105" y="226"/>
                  </a:cubicBezTo>
                  <a:cubicBezTo>
                    <a:pt x="98" y="226"/>
                    <a:pt x="91" y="225"/>
                    <a:pt x="82" y="222"/>
                  </a:cubicBezTo>
                  <a:moveTo>
                    <a:pt x="84" y="15"/>
                  </a:moveTo>
                  <a:cubicBezTo>
                    <a:pt x="112" y="15"/>
                    <a:pt x="123" y="44"/>
                    <a:pt x="123" y="63"/>
                  </a:cubicBezTo>
                  <a:cubicBezTo>
                    <a:pt x="123" y="78"/>
                    <a:pt x="118" y="89"/>
                    <a:pt x="110" y="96"/>
                  </a:cubicBezTo>
                  <a:cubicBezTo>
                    <a:pt x="105" y="101"/>
                    <a:pt x="97" y="102"/>
                    <a:pt x="88" y="102"/>
                  </a:cubicBezTo>
                  <a:cubicBezTo>
                    <a:pt x="73" y="101"/>
                    <a:pt x="73" y="101"/>
                    <a:pt x="73" y="101"/>
                  </a:cubicBezTo>
                  <a:cubicBezTo>
                    <a:pt x="72" y="101"/>
                    <a:pt x="72" y="100"/>
                    <a:pt x="72" y="98"/>
                  </a:cubicBezTo>
                  <a:cubicBezTo>
                    <a:pt x="72" y="20"/>
                    <a:pt x="72" y="20"/>
                    <a:pt x="72" y="20"/>
                  </a:cubicBezTo>
                  <a:cubicBezTo>
                    <a:pt x="72" y="17"/>
                    <a:pt x="72" y="16"/>
                    <a:pt x="74" y="16"/>
                  </a:cubicBezTo>
                  <a:cubicBezTo>
                    <a:pt x="74" y="16"/>
                    <a:pt x="84" y="15"/>
                    <a:pt x="84" y="15"/>
                  </a:cubicBezTo>
                  <a:moveTo>
                    <a:pt x="74" y="1"/>
                  </a:moveTo>
                  <a:cubicBezTo>
                    <a:pt x="51" y="1"/>
                    <a:pt x="51" y="1"/>
                    <a:pt x="51" y="1"/>
                  </a:cubicBezTo>
                  <a:cubicBezTo>
                    <a:pt x="39" y="1"/>
                    <a:pt x="39" y="1"/>
                    <a:pt x="39" y="1"/>
                  </a:cubicBezTo>
                  <a:cubicBezTo>
                    <a:pt x="8" y="0"/>
                    <a:pt x="8" y="0"/>
                    <a:pt x="8" y="0"/>
                  </a:cubicBezTo>
                  <a:cubicBezTo>
                    <a:pt x="4" y="0"/>
                    <a:pt x="0" y="1"/>
                    <a:pt x="0" y="4"/>
                  </a:cubicBezTo>
                  <a:cubicBezTo>
                    <a:pt x="0" y="8"/>
                    <a:pt x="4" y="8"/>
                    <a:pt x="6" y="8"/>
                  </a:cubicBezTo>
                  <a:cubicBezTo>
                    <a:pt x="19" y="9"/>
                    <a:pt x="19" y="9"/>
                    <a:pt x="19" y="9"/>
                  </a:cubicBezTo>
                  <a:cubicBezTo>
                    <a:pt x="29" y="11"/>
                    <a:pt x="31" y="16"/>
                    <a:pt x="32" y="26"/>
                  </a:cubicBezTo>
                  <a:cubicBezTo>
                    <a:pt x="32" y="36"/>
                    <a:pt x="32" y="45"/>
                    <a:pt x="32" y="93"/>
                  </a:cubicBezTo>
                  <a:cubicBezTo>
                    <a:pt x="32" y="148"/>
                    <a:pt x="32" y="148"/>
                    <a:pt x="32" y="148"/>
                  </a:cubicBezTo>
                  <a:cubicBezTo>
                    <a:pt x="32" y="177"/>
                    <a:pt x="32" y="202"/>
                    <a:pt x="31" y="215"/>
                  </a:cubicBezTo>
                  <a:cubicBezTo>
                    <a:pt x="29" y="224"/>
                    <a:pt x="28" y="231"/>
                    <a:pt x="22" y="232"/>
                  </a:cubicBezTo>
                  <a:cubicBezTo>
                    <a:pt x="22" y="232"/>
                    <a:pt x="11" y="233"/>
                    <a:pt x="11" y="233"/>
                  </a:cubicBezTo>
                  <a:cubicBezTo>
                    <a:pt x="8" y="233"/>
                    <a:pt x="5" y="234"/>
                    <a:pt x="5" y="237"/>
                  </a:cubicBezTo>
                  <a:cubicBezTo>
                    <a:pt x="5" y="241"/>
                    <a:pt x="10" y="241"/>
                    <a:pt x="12" y="241"/>
                  </a:cubicBezTo>
                  <a:cubicBezTo>
                    <a:pt x="34" y="240"/>
                    <a:pt x="34" y="240"/>
                    <a:pt x="34" y="240"/>
                  </a:cubicBezTo>
                  <a:cubicBezTo>
                    <a:pt x="34" y="240"/>
                    <a:pt x="52" y="240"/>
                    <a:pt x="52" y="240"/>
                  </a:cubicBezTo>
                  <a:cubicBezTo>
                    <a:pt x="76" y="241"/>
                    <a:pt x="76" y="241"/>
                    <a:pt x="76" y="241"/>
                  </a:cubicBezTo>
                  <a:cubicBezTo>
                    <a:pt x="76" y="241"/>
                    <a:pt x="88" y="241"/>
                    <a:pt x="88" y="241"/>
                  </a:cubicBezTo>
                  <a:cubicBezTo>
                    <a:pt x="98" y="241"/>
                    <a:pt x="98" y="241"/>
                    <a:pt x="98" y="241"/>
                  </a:cubicBezTo>
                  <a:cubicBezTo>
                    <a:pt x="156" y="241"/>
                    <a:pt x="183" y="206"/>
                    <a:pt x="183" y="172"/>
                  </a:cubicBezTo>
                  <a:cubicBezTo>
                    <a:pt x="183" y="136"/>
                    <a:pt x="154" y="113"/>
                    <a:pt x="126" y="103"/>
                  </a:cubicBezTo>
                  <a:cubicBezTo>
                    <a:pt x="145" y="88"/>
                    <a:pt x="157" y="73"/>
                    <a:pt x="157" y="49"/>
                  </a:cubicBezTo>
                  <a:cubicBezTo>
                    <a:pt x="157" y="37"/>
                    <a:pt x="152" y="0"/>
                    <a:pt x="89"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3" name="Freeform 26">
              <a:extLst>
                <a:ext uri="{FF2B5EF4-FFF2-40B4-BE49-F238E27FC236}">
                  <a16:creationId xmlns:a16="http://schemas.microsoft.com/office/drawing/2014/main" id="{A3D51B26-6CD5-45B6-B86A-E34EBE28D427}"/>
                </a:ext>
              </a:extLst>
            </p:cNvPr>
            <p:cNvSpPr>
              <a:spLocks noEditPoints="1"/>
            </p:cNvSpPr>
            <p:nvPr userDrawn="1"/>
          </p:nvSpPr>
          <p:spPr bwMode="auto">
            <a:xfrm>
              <a:off x="3734" y="2738"/>
              <a:ext cx="176" cy="169"/>
            </a:xfrm>
            <a:custGeom>
              <a:avLst/>
              <a:gdLst>
                <a:gd name="T0" fmla="*/ 45 w 259"/>
                <a:gd name="T1" fmla="*/ 115 h 249"/>
                <a:gd name="T2" fmla="*/ 121 w 259"/>
                <a:gd name="T3" fmla="*/ 17 h 249"/>
                <a:gd name="T4" fmla="*/ 213 w 259"/>
                <a:gd name="T5" fmla="*/ 130 h 249"/>
                <a:gd name="T6" fmla="*/ 141 w 259"/>
                <a:gd name="T7" fmla="*/ 232 h 249"/>
                <a:gd name="T8" fmla="*/ 45 w 259"/>
                <a:gd name="T9" fmla="*/ 115 h 249"/>
                <a:gd name="T10" fmla="*/ 0 w 259"/>
                <a:gd name="T11" fmla="*/ 125 h 249"/>
                <a:gd name="T12" fmla="*/ 127 w 259"/>
                <a:gd name="T13" fmla="*/ 249 h 249"/>
                <a:gd name="T14" fmla="*/ 259 w 259"/>
                <a:gd name="T15" fmla="*/ 119 h 249"/>
                <a:gd name="T16" fmla="*/ 131 w 259"/>
                <a:gd name="T17" fmla="*/ 0 h 249"/>
                <a:gd name="T18" fmla="*/ 0 w 259"/>
                <a:gd name="T19"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9">
                  <a:moveTo>
                    <a:pt x="45" y="115"/>
                  </a:moveTo>
                  <a:cubicBezTo>
                    <a:pt x="45" y="29"/>
                    <a:pt x="93" y="17"/>
                    <a:pt x="121" y="17"/>
                  </a:cubicBezTo>
                  <a:cubicBezTo>
                    <a:pt x="175" y="17"/>
                    <a:pt x="213" y="64"/>
                    <a:pt x="213" y="130"/>
                  </a:cubicBezTo>
                  <a:cubicBezTo>
                    <a:pt x="213" y="222"/>
                    <a:pt x="162" y="232"/>
                    <a:pt x="141" y="232"/>
                  </a:cubicBezTo>
                  <a:cubicBezTo>
                    <a:pt x="84" y="232"/>
                    <a:pt x="45" y="184"/>
                    <a:pt x="45" y="115"/>
                  </a:cubicBezTo>
                  <a:moveTo>
                    <a:pt x="0" y="125"/>
                  </a:moveTo>
                  <a:cubicBezTo>
                    <a:pt x="0" y="184"/>
                    <a:pt x="40" y="249"/>
                    <a:pt x="127" y="249"/>
                  </a:cubicBezTo>
                  <a:cubicBezTo>
                    <a:pt x="205" y="249"/>
                    <a:pt x="259" y="195"/>
                    <a:pt x="259" y="119"/>
                  </a:cubicBezTo>
                  <a:cubicBezTo>
                    <a:pt x="259" y="46"/>
                    <a:pt x="210" y="0"/>
                    <a:pt x="131" y="0"/>
                  </a:cubicBezTo>
                  <a:cubicBezTo>
                    <a:pt x="41" y="0"/>
                    <a:pt x="0" y="65"/>
                    <a:pt x="0" y="1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4" name="Freeform 27">
              <a:extLst>
                <a:ext uri="{FF2B5EF4-FFF2-40B4-BE49-F238E27FC236}">
                  <a16:creationId xmlns:a16="http://schemas.microsoft.com/office/drawing/2014/main" id="{19F87B0A-EADC-4271-BCE4-D3AABD1726CF}"/>
                </a:ext>
              </a:extLst>
            </p:cNvPr>
            <p:cNvSpPr>
              <a:spLocks/>
            </p:cNvSpPr>
            <p:nvPr userDrawn="1"/>
          </p:nvSpPr>
          <p:spPr bwMode="auto">
            <a:xfrm>
              <a:off x="3925" y="2740"/>
              <a:ext cx="172" cy="167"/>
            </a:xfrm>
            <a:custGeom>
              <a:avLst/>
              <a:gdLst>
                <a:gd name="T0" fmla="*/ 220 w 254"/>
                <a:gd name="T1" fmla="*/ 1 h 245"/>
                <a:gd name="T2" fmla="*/ 211 w 254"/>
                <a:gd name="T3" fmla="*/ 1 h 245"/>
                <a:gd name="T4" fmla="*/ 174 w 254"/>
                <a:gd name="T5" fmla="*/ 0 h 245"/>
                <a:gd name="T6" fmla="*/ 167 w 254"/>
                <a:gd name="T7" fmla="*/ 4 h 245"/>
                <a:gd name="T8" fmla="*/ 173 w 254"/>
                <a:gd name="T9" fmla="*/ 8 h 245"/>
                <a:gd name="T10" fmla="*/ 184 w 254"/>
                <a:gd name="T11" fmla="*/ 9 h 245"/>
                <a:gd name="T12" fmla="*/ 197 w 254"/>
                <a:gd name="T13" fmla="*/ 26 h 245"/>
                <a:gd name="T14" fmla="*/ 198 w 254"/>
                <a:gd name="T15" fmla="*/ 93 h 245"/>
                <a:gd name="T16" fmla="*/ 198 w 254"/>
                <a:gd name="T17" fmla="*/ 132 h 245"/>
                <a:gd name="T18" fmla="*/ 180 w 254"/>
                <a:gd name="T19" fmla="*/ 210 h 245"/>
                <a:gd name="T20" fmla="*/ 137 w 254"/>
                <a:gd name="T21" fmla="*/ 227 h 245"/>
                <a:gd name="T22" fmla="*/ 98 w 254"/>
                <a:gd name="T23" fmla="*/ 214 h 245"/>
                <a:gd name="T24" fmla="*/ 74 w 254"/>
                <a:gd name="T25" fmla="*/ 137 h 245"/>
                <a:gd name="T26" fmla="*/ 74 w 254"/>
                <a:gd name="T27" fmla="*/ 93 h 245"/>
                <a:gd name="T28" fmla="*/ 74 w 254"/>
                <a:gd name="T29" fmla="*/ 26 h 245"/>
                <a:gd name="T30" fmla="*/ 85 w 254"/>
                <a:gd name="T31" fmla="*/ 9 h 245"/>
                <a:gd name="T32" fmla="*/ 94 w 254"/>
                <a:gd name="T33" fmla="*/ 8 h 245"/>
                <a:gd name="T34" fmla="*/ 100 w 254"/>
                <a:gd name="T35" fmla="*/ 4 h 245"/>
                <a:gd name="T36" fmla="*/ 92 w 254"/>
                <a:gd name="T37" fmla="*/ 0 h 245"/>
                <a:gd name="T38" fmla="*/ 69 w 254"/>
                <a:gd name="T39" fmla="*/ 1 h 245"/>
                <a:gd name="T40" fmla="*/ 54 w 254"/>
                <a:gd name="T41" fmla="*/ 1 h 245"/>
                <a:gd name="T42" fmla="*/ 37 w 254"/>
                <a:gd name="T43" fmla="*/ 1 h 245"/>
                <a:gd name="T44" fmla="*/ 8 w 254"/>
                <a:gd name="T45" fmla="*/ 0 h 245"/>
                <a:gd name="T46" fmla="*/ 0 w 254"/>
                <a:gd name="T47" fmla="*/ 4 h 245"/>
                <a:gd name="T48" fmla="*/ 6 w 254"/>
                <a:gd name="T49" fmla="*/ 8 h 245"/>
                <a:gd name="T50" fmla="*/ 18 w 254"/>
                <a:gd name="T51" fmla="*/ 9 h 245"/>
                <a:gd name="T52" fmla="*/ 31 w 254"/>
                <a:gd name="T53" fmla="*/ 26 h 245"/>
                <a:gd name="T54" fmla="*/ 32 w 254"/>
                <a:gd name="T55" fmla="*/ 93 h 245"/>
                <a:gd name="T56" fmla="*/ 32 w 254"/>
                <a:gd name="T57" fmla="*/ 139 h 245"/>
                <a:gd name="T58" fmla="*/ 60 w 254"/>
                <a:gd name="T59" fmla="*/ 223 h 245"/>
                <a:gd name="T60" fmla="*/ 131 w 254"/>
                <a:gd name="T61" fmla="*/ 245 h 245"/>
                <a:gd name="T62" fmla="*/ 197 w 254"/>
                <a:gd name="T63" fmla="*/ 222 h 245"/>
                <a:gd name="T64" fmla="*/ 227 w 254"/>
                <a:gd name="T65" fmla="*/ 126 h 245"/>
                <a:gd name="T66" fmla="*/ 227 w 254"/>
                <a:gd name="T67" fmla="*/ 93 h 245"/>
                <a:gd name="T68" fmla="*/ 228 w 254"/>
                <a:gd name="T69" fmla="*/ 26 h 245"/>
                <a:gd name="T70" fmla="*/ 239 w 254"/>
                <a:gd name="T71" fmla="*/ 9 h 245"/>
                <a:gd name="T72" fmla="*/ 248 w 254"/>
                <a:gd name="T73" fmla="*/ 8 h 245"/>
                <a:gd name="T74" fmla="*/ 254 w 254"/>
                <a:gd name="T75" fmla="*/ 4 h 245"/>
                <a:gd name="T76" fmla="*/ 247 w 254"/>
                <a:gd name="T77" fmla="*/ 0 h 245"/>
                <a:gd name="T78" fmla="*/ 220 w 254"/>
                <a:gd name="T79" fmla="*/ 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4" h="245">
                  <a:moveTo>
                    <a:pt x="220" y="1"/>
                  </a:moveTo>
                  <a:cubicBezTo>
                    <a:pt x="211" y="1"/>
                    <a:pt x="211" y="1"/>
                    <a:pt x="211" y="1"/>
                  </a:cubicBezTo>
                  <a:cubicBezTo>
                    <a:pt x="210" y="1"/>
                    <a:pt x="174" y="0"/>
                    <a:pt x="174" y="0"/>
                  </a:cubicBezTo>
                  <a:cubicBezTo>
                    <a:pt x="171" y="0"/>
                    <a:pt x="167" y="1"/>
                    <a:pt x="167" y="4"/>
                  </a:cubicBezTo>
                  <a:cubicBezTo>
                    <a:pt x="167" y="8"/>
                    <a:pt x="171" y="8"/>
                    <a:pt x="173" y="8"/>
                  </a:cubicBezTo>
                  <a:cubicBezTo>
                    <a:pt x="184" y="9"/>
                    <a:pt x="184" y="9"/>
                    <a:pt x="184" y="9"/>
                  </a:cubicBezTo>
                  <a:cubicBezTo>
                    <a:pt x="195" y="11"/>
                    <a:pt x="197" y="16"/>
                    <a:pt x="197" y="26"/>
                  </a:cubicBezTo>
                  <a:cubicBezTo>
                    <a:pt x="198" y="36"/>
                    <a:pt x="198" y="45"/>
                    <a:pt x="198" y="93"/>
                  </a:cubicBezTo>
                  <a:cubicBezTo>
                    <a:pt x="198" y="132"/>
                    <a:pt x="198" y="132"/>
                    <a:pt x="198" y="132"/>
                  </a:cubicBezTo>
                  <a:cubicBezTo>
                    <a:pt x="198" y="166"/>
                    <a:pt x="197" y="193"/>
                    <a:pt x="180" y="210"/>
                  </a:cubicBezTo>
                  <a:cubicBezTo>
                    <a:pt x="165" y="225"/>
                    <a:pt x="145" y="227"/>
                    <a:pt x="137" y="227"/>
                  </a:cubicBezTo>
                  <a:cubicBezTo>
                    <a:pt x="126" y="227"/>
                    <a:pt x="112" y="225"/>
                    <a:pt x="98" y="214"/>
                  </a:cubicBezTo>
                  <a:cubicBezTo>
                    <a:pt x="85" y="204"/>
                    <a:pt x="74" y="187"/>
                    <a:pt x="74" y="137"/>
                  </a:cubicBezTo>
                  <a:cubicBezTo>
                    <a:pt x="74" y="93"/>
                    <a:pt x="74" y="93"/>
                    <a:pt x="74" y="93"/>
                  </a:cubicBezTo>
                  <a:cubicBezTo>
                    <a:pt x="74" y="45"/>
                    <a:pt x="74" y="36"/>
                    <a:pt x="74" y="26"/>
                  </a:cubicBezTo>
                  <a:cubicBezTo>
                    <a:pt x="75" y="14"/>
                    <a:pt x="78" y="10"/>
                    <a:pt x="85" y="9"/>
                  </a:cubicBezTo>
                  <a:cubicBezTo>
                    <a:pt x="94" y="8"/>
                    <a:pt x="94" y="8"/>
                    <a:pt x="94" y="8"/>
                  </a:cubicBezTo>
                  <a:cubicBezTo>
                    <a:pt x="96" y="8"/>
                    <a:pt x="100" y="8"/>
                    <a:pt x="100" y="4"/>
                  </a:cubicBezTo>
                  <a:cubicBezTo>
                    <a:pt x="100" y="1"/>
                    <a:pt x="96" y="0"/>
                    <a:pt x="92" y="0"/>
                  </a:cubicBezTo>
                  <a:cubicBezTo>
                    <a:pt x="69" y="1"/>
                    <a:pt x="69" y="1"/>
                    <a:pt x="69" y="1"/>
                  </a:cubicBezTo>
                  <a:cubicBezTo>
                    <a:pt x="54" y="1"/>
                    <a:pt x="54" y="1"/>
                    <a:pt x="54" y="1"/>
                  </a:cubicBezTo>
                  <a:cubicBezTo>
                    <a:pt x="37" y="1"/>
                    <a:pt x="37" y="1"/>
                    <a:pt x="37" y="1"/>
                  </a:cubicBezTo>
                  <a:cubicBezTo>
                    <a:pt x="8" y="0"/>
                    <a:pt x="8" y="0"/>
                    <a:pt x="8" y="0"/>
                  </a:cubicBezTo>
                  <a:cubicBezTo>
                    <a:pt x="4" y="0"/>
                    <a:pt x="0" y="1"/>
                    <a:pt x="0" y="4"/>
                  </a:cubicBezTo>
                  <a:cubicBezTo>
                    <a:pt x="0" y="8"/>
                    <a:pt x="4" y="8"/>
                    <a:pt x="6" y="8"/>
                  </a:cubicBezTo>
                  <a:cubicBezTo>
                    <a:pt x="18" y="9"/>
                    <a:pt x="18" y="9"/>
                    <a:pt x="18" y="9"/>
                  </a:cubicBezTo>
                  <a:cubicBezTo>
                    <a:pt x="28" y="11"/>
                    <a:pt x="31" y="16"/>
                    <a:pt x="31" y="26"/>
                  </a:cubicBezTo>
                  <a:cubicBezTo>
                    <a:pt x="32" y="36"/>
                    <a:pt x="32" y="45"/>
                    <a:pt x="32" y="93"/>
                  </a:cubicBezTo>
                  <a:cubicBezTo>
                    <a:pt x="32" y="139"/>
                    <a:pt x="32" y="139"/>
                    <a:pt x="32" y="139"/>
                  </a:cubicBezTo>
                  <a:cubicBezTo>
                    <a:pt x="32" y="179"/>
                    <a:pt x="41" y="206"/>
                    <a:pt x="60" y="223"/>
                  </a:cubicBezTo>
                  <a:cubicBezTo>
                    <a:pt x="84" y="245"/>
                    <a:pt x="117" y="245"/>
                    <a:pt x="131" y="245"/>
                  </a:cubicBezTo>
                  <a:cubicBezTo>
                    <a:pt x="149" y="245"/>
                    <a:pt x="173" y="242"/>
                    <a:pt x="197" y="222"/>
                  </a:cubicBezTo>
                  <a:cubicBezTo>
                    <a:pt x="223" y="199"/>
                    <a:pt x="227" y="163"/>
                    <a:pt x="227" y="126"/>
                  </a:cubicBezTo>
                  <a:cubicBezTo>
                    <a:pt x="227" y="93"/>
                    <a:pt x="227" y="93"/>
                    <a:pt x="227" y="93"/>
                  </a:cubicBezTo>
                  <a:cubicBezTo>
                    <a:pt x="227" y="45"/>
                    <a:pt x="227" y="36"/>
                    <a:pt x="228" y="26"/>
                  </a:cubicBezTo>
                  <a:cubicBezTo>
                    <a:pt x="228" y="14"/>
                    <a:pt x="231" y="10"/>
                    <a:pt x="239" y="9"/>
                  </a:cubicBezTo>
                  <a:cubicBezTo>
                    <a:pt x="239" y="9"/>
                    <a:pt x="248" y="8"/>
                    <a:pt x="248" y="8"/>
                  </a:cubicBezTo>
                  <a:cubicBezTo>
                    <a:pt x="251" y="8"/>
                    <a:pt x="254" y="7"/>
                    <a:pt x="254" y="4"/>
                  </a:cubicBezTo>
                  <a:cubicBezTo>
                    <a:pt x="254" y="1"/>
                    <a:pt x="250" y="0"/>
                    <a:pt x="247" y="0"/>
                  </a:cubicBezTo>
                  <a:lnTo>
                    <a:pt x="22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5" name="Freeform 28">
              <a:extLst>
                <a:ext uri="{FF2B5EF4-FFF2-40B4-BE49-F238E27FC236}">
                  <a16:creationId xmlns:a16="http://schemas.microsoft.com/office/drawing/2014/main" id="{C5E79407-1591-4785-87C3-F64A5EC19EBD}"/>
                </a:ext>
              </a:extLst>
            </p:cNvPr>
            <p:cNvSpPr>
              <a:spLocks noEditPoints="1"/>
            </p:cNvSpPr>
            <p:nvPr userDrawn="1"/>
          </p:nvSpPr>
          <p:spPr bwMode="auto">
            <a:xfrm>
              <a:off x="4116" y="2740"/>
              <a:ext cx="170" cy="164"/>
            </a:xfrm>
            <a:custGeom>
              <a:avLst/>
              <a:gdLst>
                <a:gd name="T0" fmla="*/ 73 w 251"/>
                <a:gd name="T1" fmla="*/ 123 h 241"/>
                <a:gd name="T2" fmla="*/ 71 w 251"/>
                <a:gd name="T3" fmla="*/ 118 h 241"/>
                <a:gd name="T4" fmla="*/ 71 w 251"/>
                <a:gd name="T5" fmla="*/ 22 h 241"/>
                <a:gd name="T6" fmla="*/ 73 w 251"/>
                <a:gd name="T7" fmla="*/ 18 h 241"/>
                <a:gd name="T8" fmla="*/ 90 w 251"/>
                <a:gd name="T9" fmla="*/ 17 h 241"/>
                <a:gd name="T10" fmla="*/ 137 w 251"/>
                <a:gd name="T11" fmla="*/ 74 h 241"/>
                <a:gd name="T12" fmla="*/ 119 w 251"/>
                <a:gd name="T13" fmla="*/ 120 h 241"/>
                <a:gd name="T14" fmla="*/ 97 w 251"/>
                <a:gd name="T15" fmla="*/ 126 h 241"/>
                <a:gd name="T16" fmla="*/ 73 w 251"/>
                <a:gd name="T17" fmla="*/ 123 h 241"/>
                <a:gd name="T18" fmla="*/ 74 w 251"/>
                <a:gd name="T19" fmla="*/ 1 h 241"/>
                <a:gd name="T20" fmla="*/ 51 w 251"/>
                <a:gd name="T21" fmla="*/ 1 h 241"/>
                <a:gd name="T22" fmla="*/ 38 w 251"/>
                <a:gd name="T23" fmla="*/ 1 h 241"/>
                <a:gd name="T24" fmla="*/ 8 w 251"/>
                <a:gd name="T25" fmla="*/ 0 h 241"/>
                <a:gd name="T26" fmla="*/ 0 w 251"/>
                <a:gd name="T27" fmla="*/ 4 h 241"/>
                <a:gd name="T28" fmla="*/ 6 w 251"/>
                <a:gd name="T29" fmla="*/ 8 h 241"/>
                <a:gd name="T30" fmla="*/ 18 w 251"/>
                <a:gd name="T31" fmla="*/ 9 h 241"/>
                <a:gd name="T32" fmla="*/ 31 w 251"/>
                <a:gd name="T33" fmla="*/ 26 h 241"/>
                <a:gd name="T34" fmla="*/ 32 w 251"/>
                <a:gd name="T35" fmla="*/ 93 h 241"/>
                <a:gd name="T36" fmla="*/ 32 w 251"/>
                <a:gd name="T37" fmla="*/ 148 h 241"/>
                <a:gd name="T38" fmla="*/ 30 w 251"/>
                <a:gd name="T39" fmla="*/ 215 h 241"/>
                <a:gd name="T40" fmla="*/ 22 w 251"/>
                <a:gd name="T41" fmla="*/ 232 h 241"/>
                <a:gd name="T42" fmla="*/ 11 w 251"/>
                <a:gd name="T43" fmla="*/ 233 h 241"/>
                <a:gd name="T44" fmla="*/ 5 w 251"/>
                <a:gd name="T45" fmla="*/ 237 h 241"/>
                <a:gd name="T46" fmla="*/ 12 w 251"/>
                <a:gd name="T47" fmla="*/ 241 h 241"/>
                <a:gd name="T48" fmla="*/ 38 w 251"/>
                <a:gd name="T49" fmla="*/ 240 h 241"/>
                <a:gd name="T50" fmla="*/ 50 w 251"/>
                <a:gd name="T51" fmla="*/ 240 h 241"/>
                <a:gd name="T52" fmla="*/ 61 w 251"/>
                <a:gd name="T53" fmla="*/ 240 h 241"/>
                <a:gd name="T54" fmla="*/ 97 w 251"/>
                <a:gd name="T55" fmla="*/ 241 h 241"/>
                <a:gd name="T56" fmla="*/ 104 w 251"/>
                <a:gd name="T57" fmla="*/ 237 h 241"/>
                <a:gd name="T58" fmla="*/ 99 w 251"/>
                <a:gd name="T59" fmla="*/ 233 h 241"/>
                <a:gd name="T60" fmla="*/ 84 w 251"/>
                <a:gd name="T61" fmla="*/ 232 h 241"/>
                <a:gd name="T62" fmla="*/ 72 w 251"/>
                <a:gd name="T63" fmla="*/ 215 h 241"/>
                <a:gd name="T64" fmla="*/ 71 w 251"/>
                <a:gd name="T65" fmla="*/ 148 h 241"/>
                <a:gd name="T66" fmla="*/ 71 w 251"/>
                <a:gd name="T67" fmla="*/ 143 h 241"/>
                <a:gd name="T68" fmla="*/ 73 w 251"/>
                <a:gd name="T69" fmla="*/ 142 h 241"/>
                <a:gd name="T70" fmla="*/ 100 w 251"/>
                <a:gd name="T71" fmla="*/ 142 h 241"/>
                <a:gd name="T72" fmla="*/ 105 w 251"/>
                <a:gd name="T73" fmla="*/ 144 h 241"/>
                <a:gd name="T74" fmla="*/ 120 w 251"/>
                <a:gd name="T75" fmla="*/ 165 h 241"/>
                <a:gd name="T76" fmla="*/ 136 w 251"/>
                <a:gd name="T77" fmla="*/ 188 h 241"/>
                <a:gd name="T78" fmla="*/ 180 w 251"/>
                <a:gd name="T79" fmla="*/ 234 h 241"/>
                <a:gd name="T80" fmla="*/ 214 w 251"/>
                <a:gd name="T81" fmla="*/ 241 h 241"/>
                <a:gd name="T82" fmla="*/ 244 w 251"/>
                <a:gd name="T83" fmla="*/ 241 h 241"/>
                <a:gd name="T84" fmla="*/ 251 w 251"/>
                <a:gd name="T85" fmla="*/ 237 h 241"/>
                <a:gd name="T86" fmla="*/ 246 w 251"/>
                <a:gd name="T87" fmla="*/ 233 h 241"/>
                <a:gd name="T88" fmla="*/ 237 w 251"/>
                <a:gd name="T89" fmla="*/ 232 h 241"/>
                <a:gd name="T90" fmla="*/ 202 w 251"/>
                <a:gd name="T91" fmla="*/ 211 h 241"/>
                <a:gd name="T92" fmla="*/ 145 w 251"/>
                <a:gd name="T93" fmla="*/ 142 h 241"/>
                <a:gd name="T94" fmla="*/ 134 w 251"/>
                <a:gd name="T95" fmla="*/ 129 h 241"/>
                <a:gd name="T96" fmla="*/ 176 w 251"/>
                <a:gd name="T97" fmla="*/ 58 h 241"/>
                <a:gd name="T98" fmla="*/ 154 w 251"/>
                <a:gd name="T99" fmla="*/ 14 h 241"/>
                <a:gd name="T100" fmla="*/ 96 w 251"/>
                <a:gd name="T101" fmla="*/ 0 h 241"/>
                <a:gd name="T102" fmla="*/ 74 w 251"/>
                <a:gd name="T10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1" h="241">
                  <a:moveTo>
                    <a:pt x="73" y="123"/>
                  </a:moveTo>
                  <a:cubicBezTo>
                    <a:pt x="71" y="122"/>
                    <a:pt x="71" y="121"/>
                    <a:pt x="71" y="118"/>
                  </a:cubicBezTo>
                  <a:cubicBezTo>
                    <a:pt x="71" y="22"/>
                    <a:pt x="71" y="22"/>
                    <a:pt x="71" y="22"/>
                  </a:cubicBezTo>
                  <a:cubicBezTo>
                    <a:pt x="71" y="19"/>
                    <a:pt x="71" y="19"/>
                    <a:pt x="73" y="18"/>
                  </a:cubicBezTo>
                  <a:cubicBezTo>
                    <a:pt x="76" y="17"/>
                    <a:pt x="81" y="17"/>
                    <a:pt x="90" y="17"/>
                  </a:cubicBezTo>
                  <a:cubicBezTo>
                    <a:pt x="107" y="17"/>
                    <a:pt x="137" y="29"/>
                    <a:pt x="137" y="74"/>
                  </a:cubicBezTo>
                  <a:cubicBezTo>
                    <a:pt x="137" y="103"/>
                    <a:pt x="126" y="115"/>
                    <a:pt x="119" y="120"/>
                  </a:cubicBezTo>
                  <a:cubicBezTo>
                    <a:pt x="113" y="124"/>
                    <a:pt x="109" y="126"/>
                    <a:pt x="97" y="126"/>
                  </a:cubicBezTo>
                  <a:cubicBezTo>
                    <a:pt x="88" y="126"/>
                    <a:pt x="79" y="125"/>
                    <a:pt x="73" y="123"/>
                  </a:cubicBezTo>
                  <a:moveTo>
                    <a:pt x="74" y="1"/>
                  </a:moveTo>
                  <a:cubicBezTo>
                    <a:pt x="51" y="1"/>
                    <a:pt x="51" y="1"/>
                    <a:pt x="51" y="1"/>
                  </a:cubicBezTo>
                  <a:cubicBezTo>
                    <a:pt x="38" y="1"/>
                    <a:pt x="38" y="1"/>
                    <a:pt x="38" y="1"/>
                  </a:cubicBezTo>
                  <a:cubicBezTo>
                    <a:pt x="8" y="0"/>
                    <a:pt x="8" y="0"/>
                    <a:pt x="8" y="0"/>
                  </a:cubicBezTo>
                  <a:cubicBezTo>
                    <a:pt x="4" y="0"/>
                    <a:pt x="0" y="1"/>
                    <a:pt x="0" y="4"/>
                  </a:cubicBezTo>
                  <a:cubicBezTo>
                    <a:pt x="0" y="8"/>
                    <a:pt x="4" y="8"/>
                    <a:pt x="6" y="8"/>
                  </a:cubicBezTo>
                  <a:cubicBezTo>
                    <a:pt x="18" y="9"/>
                    <a:pt x="18" y="9"/>
                    <a:pt x="18" y="9"/>
                  </a:cubicBezTo>
                  <a:cubicBezTo>
                    <a:pt x="29" y="11"/>
                    <a:pt x="31" y="16"/>
                    <a:pt x="31" y="26"/>
                  </a:cubicBezTo>
                  <a:cubicBezTo>
                    <a:pt x="32" y="36"/>
                    <a:pt x="32" y="45"/>
                    <a:pt x="32" y="93"/>
                  </a:cubicBezTo>
                  <a:cubicBezTo>
                    <a:pt x="32" y="148"/>
                    <a:pt x="32" y="148"/>
                    <a:pt x="32" y="148"/>
                  </a:cubicBezTo>
                  <a:cubicBezTo>
                    <a:pt x="32" y="177"/>
                    <a:pt x="32" y="202"/>
                    <a:pt x="30" y="215"/>
                  </a:cubicBezTo>
                  <a:cubicBezTo>
                    <a:pt x="29" y="224"/>
                    <a:pt x="28" y="231"/>
                    <a:pt x="22" y="232"/>
                  </a:cubicBezTo>
                  <a:cubicBezTo>
                    <a:pt x="11" y="233"/>
                    <a:pt x="11" y="233"/>
                    <a:pt x="11" y="233"/>
                  </a:cubicBezTo>
                  <a:cubicBezTo>
                    <a:pt x="8" y="233"/>
                    <a:pt x="5" y="234"/>
                    <a:pt x="5" y="237"/>
                  </a:cubicBezTo>
                  <a:cubicBezTo>
                    <a:pt x="5" y="241"/>
                    <a:pt x="10" y="241"/>
                    <a:pt x="12" y="241"/>
                  </a:cubicBezTo>
                  <a:cubicBezTo>
                    <a:pt x="38" y="240"/>
                    <a:pt x="38" y="240"/>
                    <a:pt x="38" y="240"/>
                  </a:cubicBezTo>
                  <a:cubicBezTo>
                    <a:pt x="50" y="240"/>
                    <a:pt x="50" y="240"/>
                    <a:pt x="50" y="240"/>
                  </a:cubicBezTo>
                  <a:cubicBezTo>
                    <a:pt x="61" y="240"/>
                    <a:pt x="61" y="240"/>
                    <a:pt x="61" y="240"/>
                  </a:cubicBezTo>
                  <a:cubicBezTo>
                    <a:pt x="97" y="241"/>
                    <a:pt x="97" y="241"/>
                    <a:pt x="97" y="241"/>
                  </a:cubicBezTo>
                  <a:cubicBezTo>
                    <a:pt x="99" y="241"/>
                    <a:pt x="104" y="241"/>
                    <a:pt x="104" y="237"/>
                  </a:cubicBezTo>
                  <a:cubicBezTo>
                    <a:pt x="104" y="236"/>
                    <a:pt x="103" y="233"/>
                    <a:pt x="99" y="233"/>
                  </a:cubicBezTo>
                  <a:cubicBezTo>
                    <a:pt x="84" y="232"/>
                    <a:pt x="84" y="232"/>
                    <a:pt x="84" y="232"/>
                  </a:cubicBezTo>
                  <a:cubicBezTo>
                    <a:pt x="76" y="231"/>
                    <a:pt x="73" y="225"/>
                    <a:pt x="72" y="215"/>
                  </a:cubicBezTo>
                  <a:cubicBezTo>
                    <a:pt x="71" y="202"/>
                    <a:pt x="71" y="177"/>
                    <a:pt x="71" y="148"/>
                  </a:cubicBezTo>
                  <a:cubicBezTo>
                    <a:pt x="71" y="143"/>
                    <a:pt x="71" y="143"/>
                    <a:pt x="71" y="143"/>
                  </a:cubicBezTo>
                  <a:cubicBezTo>
                    <a:pt x="71" y="142"/>
                    <a:pt x="71" y="142"/>
                    <a:pt x="73" y="142"/>
                  </a:cubicBezTo>
                  <a:cubicBezTo>
                    <a:pt x="100" y="142"/>
                    <a:pt x="100" y="142"/>
                    <a:pt x="100" y="142"/>
                  </a:cubicBezTo>
                  <a:cubicBezTo>
                    <a:pt x="102" y="142"/>
                    <a:pt x="104" y="143"/>
                    <a:pt x="105" y="144"/>
                  </a:cubicBezTo>
                  <a:cubicBezTo>
                    <a:pt x="105" y="144"/>
                    <a:pt x="120" y="165"/>
                    <a:pt x="120" y="165"/>
                  </a:cubicBezTo>
                  <a:cubicBezTo>
                    <a:pt x="136" y="188"/>
                    <a:pt x="136" y="188"/>
                    <a:pt x="136" y="188"/>
                  </a:cubicBezTo>
                  <a:cubicBezTo>
                    <a:pt x="155" y="213"/>
                    <a:pt x="166" y="227"/>
                    <a:pt x="180" y="234"/>
                  </a:cubicBezTo>
                  <a:cubicBezTo>
                    <a:pt x="188" y="239"/>
                    <a:pt x="197" y="241"/>
                    <a:pt x="214" y="241"/>
                  </a:cubicBezTo>
                  <a:cubicBezTo>
                    <a:pt x="244" y="241"/>
                    <a:pt x="244" y="241"/>
                    <a:pt x="244" y="241"/>
                  </a:cubicBezTo>
                  <a:cubicBezTo>
                    <a:pt x="246" y="241"/>
                    <a:pt x="251" y="241"/>
                    <a:pt x="251" y="237"/>
                  </a:cubicBezTo>
                  <a:cubicBezTo>
                    <a:pt x="251" y="236"/>
                    <a:pt x="250" y="233"/>
                    <a:pt x="246" y="233"/>
                  </a:cubicBezTo>
                  <a:cubicBezTo>
                    <a:pt x="237" y="232"/>
                    <a:pt x="237" y="232"/>
                    <a:pt x="237" y="232"/>
                  </a:cubicBezTo>
                  <a:cubicBezTo>
                    <a:pt x="232" y="231"/>
                    <a:pt x="220" y="229"/>
                    <a:pt x="202" y="211"/>
                  </a:cubicBezTo>
                  <a:cubicBezTo>
                    <a:pt x="186" y="194"/>
                    <a:pt x="168" y="171"/>
                    <a:pt x="145" y="142"/>
                  </a:cubicBezTo>
                  <a:cubicBezTo>
                    <a:pt x="145" y="142"/>
                    <a:pt x="135" y="130"/>
                    <a:pt x="134" y="129"/>
                  </a:cubicBezTo>
                  <a:cubicBezTo>
                    <a:pt x="163" y="105"/>
                    <a:pt x="176" y="84"/>
                    <a:pt x="176" y="58"/>
                  </a:cubicBezTo>
                  <a:cubicBezTo>
                    <a:pt x="176" y="35"/>
                    <a:pt x="162" y="19"/>
                    <a:pt x="154" y="14"/>
                  </a:cubicBezTo>
                  <a:cubicBezTo>
                    <a:pt x="136" y="2"/>
                    <a:pt x="115" y="0"/>
                    <a:pt x="96" y="0"/>
                  </a:cubicBezTo>
                  <a:lnTo>
                    <a:pt x="7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6" name="Freeform 29">
              <a:extLst>
                <a:ext uri="{FF2B5EF4-FFF2-40B4-BE49-F238E27FC236}">
                  <a16:creationId xmlns:a16="http://schemas.microsoft.com/office/drawing/2014/main" id="{046A34B7-1E65-48E6-B085-30200286AE42}"/>
                </a:ext>
              </a:extLst>
            </p:cNvPr>
            <p:cNvSpPr>
              <a:spLocks/>
            </p:cNvSpPr>
            <p:nvPr userDrawn="1"/>
          </p:nvSpPr>
          <p:spPr bwMode="auto">
            <a:xfrm>
              <a:off x="4290" y="2737"/>
              <a:ext cx="180" cy="169"/>
            </a:xfrm>
            <a:custGeom>
              <a:avLst/>
              <a:gdLst>
                <a:gd name="T0" fmla="*/ 31 w 266"/>
                <a:gd name="T1" fmla="*/ 12 h 249"/>
                <a:gd name="T2" fmla="*/ 29 w 266"/>
                <a:gd name="T3" fmla="*/ 198 h 249"/>
                <a:gd name="T4" fmla="*/ 19 w 266"/>
                <a:gd name="T5" fmla="*/ 237 h 249"/>
                <a:gd name="T6" fmla="*/ 5 w 266"/>
                <a:gd name="T7" fmla="*/ 238 h 249"/>
                <a:gd name="T8" fmla="*/ 0 w 266"/>
                <a:gd name="T9" fmla="*/ 242 h 249"/>
                <a:gd name="T10" fmla="*/ 7 w 266"/>
                <a:gd name="T11" fmla="*/ 246 h 249"/>
                <a:gd name="T12" fmla="*/ 36 w 266"/>
                <a:gd name="T13" fmla="*/ 245 h 249"/>
                <a:gd name="T14" fmla="*/ 41 w 266"/>
                <a:gd name="T15" fmla="*/ 245 h 249"/>
                <a:gd name="T16" fmla="*/ 50 w 266"/>
                <a:gd name="T17" fmla="*/ 245 h 249"/>
                <a:gd name="T18" fmla="*/ 80 w 266"/>
                <a:gd name="T19" fmla="*/ 246 h 249"/>
                <a:gd name="T20" fmla="*/ 88 w 266"/>
                <a:gd name="T21" fmla="*/ 242 h 249"/>
                <a:gd name="T22" fmla="*/ 82 w 266"/>
                <a:gd name="T23" fmla="*/ 238 h 249"/>
                <a:gd name="T24" fmla="*/ 66 w 266"/>
                <a:gd name="T25" fmla="*/ 236 h 249"/>
                <a:gd name="T26" fmla="*/ 56 w 266"/>
                <a:gd name="T27" fmla="*/ 202 h 249"/>
                <a:gd name="T28" fmla="*/ 52 w 266"/>
                <a:gd name="T29" fmla="*/ 71 h 249"/>
                <a:gd name="T30" fmla="*/ 59 w 266"/>
                <a:gd name="T31" fmla="*/ 77 h 249"/>
                <a:gd name="T32" fmla="*/ 127 w 266"/>
                <a:gd name="T33" fmla="*/ 149 h 249"/>
                <a:gd name="T34" fmla="*/ 169 w 266"/>
                <a:gd name="T35" fmla="*/ 191 h 249"/>
                <a:gd name="T36" fmla="*/ 220 w 266"/>
                <a:gd name="T37" fmla="*/ 242 h 249"/>
                <a:gd name="T38" fmla="*/ 231 w 266"/>
                <a:gd name="T39" fmla="*/ 249 h 249"/>
                <a:gd name="T40" fmla="*/ 236 w 266"/>
                <a:gd name="T41" fmla="*/ 239 h 249"/>
                <a:gd name="T42" fmla="*/ 240 w 266"/>
                <a:gd name="T43" fmla="*/ 40 h 249"/>
                <a:gd name="T44" fmla="*/ 251 w 266"/>
                <a:gd name="T45" fmla="*/ 14 h 249"/>
                <a:gd name="T46" fmla="*/ 260 w 266"/>
                <a:gd name="T47" fmla="*/ 13 h 249"/>
                <a:gd name="T48" fmla="*/ 266 w 266"/>
                <a:gd name="T49" fmla="*/ 9 h 249"/>
                <a:gd name="T50" fmla="*/ 258 w 266"/>
                <a:gd name="T51" fmla="*/ 5 h 249"/>
                <a:gd name="T52" fmla="*/ 233 w 266"/>
                <a:gd name="T53" fmla="*/ 6 h 249"/>
                <a:gd name="T54" fmla="*/ 227 w 266"/>
                <a:gd name="T55" fmla="*/ 6 h 249"/>
                <a:gd name="T56" fmla="*/ 216 w 266"/>
                <a:gd name="T57" fmla="*/ 6 h 249"/>
                <a:gd name="T58" fmla="*/ 189 w 266"/>
                <a:gd name="T59" fmla="*/ 5 h 249"/>
                <a:gd name="T60" fmla="*/ 180 w 266"/>
                <a:gd name="T61" fmla="*/ 9 h 249"/>
                <a:gd name="T62" fmla="*/ 186 w 266"/>
                <a:gd name="T63" fmla="*/ 13 h 249"/>
                <a:gd name="T64" fmla="*/ 203 w 266"/>
                <a:gd name="T65" fmla="*/ 15 h 249"/>
                <a:gd name="T66" fmla="*/ 213 w 266"/>
                <a:gd name="T67" fmla="*/ 42 h 249"/>
                <a:gd name="T68" fmla="*/ 216 w 266"/>
                <a:gd name="T69" fmla="*/ 183 h 249"/>
                <a:gd name="T70" fmla="*/ 215 w 266"/>
                <a:gd name="T71" fmla="*/ 183 h 249"/>
                <a:gd name="T72" fmla="*/ 193 w 266"/>
                <a:gd name="T73" fmla="*/ 160 h 249"/>
                <a:gd name="T74" fmla="*/ 146 w 266"/>
                <a:gd name="T75" fmla="*/ 111 h 249"/>
                <a:gd name="T76" fmla="*/ 49 w 266"/>
                <a:gd name="T77" fmla="*/ 10 h 249"/>
                <a:gd name="T78" fmla="*/ 46 w 266"/>
                <a:gd name="T79" fmla="*/ 7 h 249"/>
                <a:gd name="T80" fmla="*/ 36 w 266"/>
                <a:gd name="T81" fmla="*/ 0 h 249"/>
                <a:gd name="T82" fmla="*/ 31 w 266"/>
                <a:gd name="T83" fmla="*/ 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6" h="249">
                  <a:moveTo>
                    <a:pt x="31" y="12"/>
                  </a:moveTo>
                  <a:cubicBezTo>
                    <a:pt x="29" y="198"/>
                    <a:pt x="29" y="198"/>
                    <a:pt x="29" y="198"/>
                  </a:cubicBezTo>
                  <a:cubicBezTo>
                    <a:pt x="28" y="226"/>
                    <a:pt x="27" y="234"/>
                    <a:pt x="19" y="237"/>
                  </a:cubicBezTo>
                  <a:cubicBezTo>
                    <a:pt x="15" y="238"/>
                    <a:pt x="9" y="238"/>
                    <a:pt x="5" y="238"/>
                  </a:cubicBezTo>
                  <a:cubicBezTo>
                    <a:pt x="4" y="238"/>
                    <a:pt x="0" y="238"/>
                    <a:pt x="0" y="242"/>
                  </a:cubicBezTo>
                  <a:cubicBezTo>
                    <a:pt x="0" y="246"/>
                    <a:pt x="4" y="246"/>
                    <a:pt x="7" y="246"/>
                  </a:cubicBezTo>
                  <a:cubicBezTo>
                    <a:pt x="36" y="245"/>
                    <a:pt x="36" y="245"/>
                    <a:pt x="36" y="245"/>
                  </a:cubicBezTo>
                  <a:cubicBezTo>
                    <a:pt x="41" y="245"/>
                    <a:pt x="41" y="245"/>
                    <a:pt x="41" y="245"/>
                  </a:cubicBezTo>
                  <a:cubicBezTo>
                    <a:pt x="50" y="245"/>
                    <a:pt x="50" y="245"/>
                    <a:pt x="50" y="245"/>
                  </a:cubicBezTo>
                  <a:cubicBezTo>
                    <a:pt x="80" y="246"/>
                    <a:pt x="80" y="246"/>
                    <a:pt x="80" y="246"/>
                  </a:cubicBezTo>
                  <a:cubicBezTo>
                    <a:pt x="83" y="246"/>
                    <a:pt x="88" y="246"/>
                    <a:pt x="88" y="242"/>
                  </a:cubicBezTo>
                  <a:cubicBezTo>
                    <a:pt x="88" y="238"/>
                    <a:pt x="84" y="238"/>
                    <a:pt x="82" y="238"/>
                  </a:cubicBezTo>
                  <a:cubicBezTo>
                    <a:pt x="78" y="238"/>
                    <a:pt x="72" y="238"/>
                    <a:pt x="66" y="236"/>
                  </a:cubicBezTo>
                  <a:cubicBezTo>
                    <a:pt x="59" y="234"/>
                    <a:pt x="56" y="223"/>
                    <a:pt x="56" y="202"/>
                  </a:cubicBezTo>
                  <a:cubicBezTo>
                    <a:pt x="56" y="202"/>
                    <a:pt x="52" y="74"/>
                    <a:pt x="52" y="71"/>
                  </a:cubicBezTo>
                  <a:cubicBezTo>
                    <a:pt x="54" y="72"/>
                    <a:pt x="59" y="77"/>
                    <a:pt x="59" y="77"/>
                  </a:cubicBezTo>
                  <a:cubicBezTo>
                    <a:pt x="72" y="92"/>
                    <a:pt x="100" y="122"/>
                    <a:pt x="127" y="149"/>
                  </a:cubicBezTo>
                  <a:cubicBezTo>
                    <a:pt x="169" y="191"/>
                    <a:pt x="169" y="191"/>
                    <a:pt x="169" y="191"/>
                  </a:cubicBezTo>
                  <a:cubicBezTo>
                    <a:pt x="220" y="242"/>
                    <a:pt x="220" y="242"/>
                    <a:pt x="220" y="242"/>
                  </a:cubicBezTo>
                  <a:cubicBezTo>
                    <a:pt x="224" y="246"/>
                    <a:pt x="227" y="249"/>
                    <a:pt x="231" y="249"/>
                  </a:cubicBezTo>
                  <a:cubicBezTo>
                    <a:pt x="236" y="249"/>
                    <a:pt x="236" y="244"/>
                    <a:pt x="236" y="239"/>
                  </a:cubicBezTo>
                  <a:cubicBezTo>
                    <a:pt x="240" y="40"/>
                    <a:pt x="240" y="40"/>
                    <a:pt x="240" y="40"/>
                  </a:cubicBezTo>
                  <a:cubicBezTo>
                    <a:pt x="240" y="22"/>
                    <a:pt x="242" y="16"/>
                    <a:pt x="251" y="14"/>
                  </a:cubicBezTo>
                  <a:cubicBezTo>
                    <a:pt x="251" y="14"/>
                    <a:pt x="260" y="13"/>
                    <a:pt x="260" y="13"/>
                  </a:cubicBezTo>
                  <a:cubicBezTo>
                    <a:pt x="264" y="13"/>
                    <a:pt x="266" y="11"/>
                    <a:pt x="266" y="9"/>
                  </a:cubicBezTo>
                  <a:cubicBezTo>
                    <a:pt x="266" y="5"/>
                    <a:pt x="262" y="5"/>
                    <a:pt x="258" y="5"/>
                  </a:cubicBezTo>
                  <a:cubicBezTo>
                    <a:pt x="233" y="6"/>
                    <a:pt x="233" y="6"/>
                    <a:pt x="233" y="6"/>
                  </a:cubicBezTo>
                  <a:cubicBezTo>
                    <a:pt x="227" y="6"/>
                    <a:pt x="227" y="6"/>
                    <a:pt x="227" y="6"/>
                  </a:cubicBezTo>
                  <a:cubicBezTo>
                    <a:pt x="216" y="6"/>
                    <a:pt x="216" y="6"/>
                    <a:pt x="216" y="6"/>
                  </a:cubicBezTo>
                  <a:cubicBezTo>
                    <a:pt x="189" y="5"/>
                    <a:pt x="189" y="5"/>
                    <a:pt x="189" y="5"/>
                  </a:cubicBezTo>
                  <a:cubicBezTo>
                    <a:pt x="185" y="5"/>
                    <a:pt x="180" y="5"/>
                    <a:pt x="180" y="9"/>
                  </a:cubicBezTo>
                  <a:cubicBezTo>
                    <a:pt x="180" y="12"/>
                    <a:pt x="183" y="13"/>
                    <a:pt x="186" y="13"/>
                  </a:cubicBezTo>
                  <a:cubicBezTo>
                    <a:pt x="191" y="13"/>
                    <a:pt x="198" y="13"/>
                    <a:pt x="203" y="15"/>
                  </a:cubicBezTo>
                  <a:cubicBezTo>
                    <a:pt x="209" y="17"/>
                    <a:pt x="212" y="22"/>
                    <a:pt x="213" y="42"/>
                  </a:cubicBezTo>
                  <a:cubicBezTo>
                    <a:pt x="213" y="42"/>
                    <a:pt x="216" y="175"/>
                    <a:pt x="216" y="183"/>
                  </a:cubicBezTo>
                  <a:cubicBezTo>
                    <a:pt x="215" y="183"/>
                    <a:pt x="215" y="183"/>
                    <a:pt x="215" y="183"/>
                  </a:cubicBezTo>
                  <a:cubicBezTo>
                    <a:pt x="215" y="183"/>
                    <a:pt x="193" y="160"/>
                    <a:pt x="193" y="160"/>
                  </a:cubicBezTo>
                  <a:cubicBezTo>
                    <a:pt x="146" y="111"/>
                    <a:pt x="146" y="111"/>
                    <a:pt x="146" y="111"/>
                  </a:cubicBezTo>
                  <a:cubicBezTo>
                    <a:pt x="98" y="64"/>
                    <a:pt x="49" y="11"/>
                    <a:pt x="49" y="10"/>
                  </a:cubicBezTo>
                  <a:cubicBezTo>
                    <a:pt x="46" y="7"/>
                    <a:pt x="46" y="7"/>
                    <a:pt x="46" y="7"/>
                  </a:cubicBezTo>
                  <a:cubicBezTo>
                    <a:pt x="42" y="3"/>
                    <a:pt x="39" y="0"/>
                    <a:pt x="36" y="0"/>
                  </a:cubicBezTo>
                  <a:cubicBezTo>
                    <a:pt x="32" y="0"/>
                    <a:pt x="31" y="7"/>
                    <a:pt x="31" y="1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7" name="Freeform 30">
              <a:extLst>
                <a:ext uri="{FF2B5EF4-FFF2-40B4-BE49-F238E27FC236}">
                  <a16:creationId xmlns:a16="http://schemas.microsoft.com/office/drawing/2014/main" id="{9A2D5CD2-B8A3-4747-B052-95429E23BD9C}"/>
                </a:ext>
              </a:extLst>
            </p:cNvPr>
            <p:cNvSpPr>
              <a:spLocks/>
            </p:cNvSpPr>
            <p:nvPr userDrawn="1"/>
          </p:nvSpPr>
          <p:spPr bwMode="auto">
            <a:xfrm>
              <a:off x="4480" y="2739"/>
              <a:ext cx="109" cy="165"/>
            </a:xfrm>
            <a:custGeom>
              <a:avLst/>
              <a:gdLst>
                <a:gd name="T0" fmla="*/ 147 w 161"/>
                <a:gd name="T1" fmla="*/ 1 h 243"/>
                <a:gd name="T2" fmla="*/ 145 w 161"/>
                <a:gd name="T3" fmla="*/ 1 h 243"/>
                <a:gd name="T4" fmla="*/ 132 w 161"/>
                <a:gd name="T5" fmla="*/ 3 h 243"/>
                <a:gd name="T6" fmla="*/ 53 w 161"/>
                <a:gd name="T7" fmla="*/ 3 h 243"/>
                <a:gd name="T8" fmla="*/ 37 w 161"/>
                <a:gd name="T9" fmla="*/ 3 h 243"/>
                <a:gd name="T10" fmla="*/ 33 w 161"/>
                <a:gd name="T11" fmla="*/ 3 h 243"/>
                <a:gd name="T12" fmla="*/ 8 w 161"/>
                <a:gd name="T13" fmla="*/ 2 h 243"/>
                <a:gd name="T14" fmla="*/ 0 w 161"/>
                <a:gd name="T15" fmla="*/ 6 h 243"/>
                <a:gd name="T16" fmla="*/ 6 w 161"/>
                <a:gd name="T17" fmla="*/ 10 h 243"/>
                <a:gd name="T18" fmla="*/ 18 w 161"/>
                <a:gd name="T19" fmla="*/ 11 h 243"/>
                <a:gd name="T20" fmla="*/ 31 w 161"/>
                <a:gd name="T21" fmla="*/ 28 h 243"/>
                <a:gd name="T22" fmla="*/ 32 w 161"/>
                <a:gd name="T23" fmla="*/ 95 h 243"/>
                <a:gd name="T24" fmla="*/ 32 w 161"/>
                <a:gd name="T25" fmla="*/ 150 h 243"/>
                <a:gd name="T26" fmla="*/ 30 w 161"/>
                <a:gd name="T27" fmla="*/ 217 h 243"/>
                <a:gd name="T28" fmla="*/ 22 w 161"/>
                <a:gd name="T29" fmla="*/ 234 h 243"/>
                <a:gd name="T30" fmla="*/ 11 w 161"/>
                <a:gd name="T31" fmla="*/ 235 h 243"/>
                <a:gd name="T32" fmla="*/ 5 w 161"/>
                <a:gd name="T33" fmla="*/ 239 h 243"/>
                <a:gd name="T34" fmla="*/ 12 w 161"/>
                <a:gd name="T35" fmla="*/ 243 h 243"/>
                <a:gd name="T36" fmla="*/ 34 w 161"/>
                <a:gd name="T37" fmla="*/ 242 h 243"/>
                <a:gd name="T38" fmla="*/ 52 w 161"/>
                <a:gd name="T39" fmla="*/ 242 h 243"/>
                <a:gd name="T40" fmla="*/ 84 w 161"/>
                <a:gd name="T41" fmla="*/ 243 h 243"/>
                <a:gd name="T42" fmla="*/ 94 w 161"/>
                <a:gd name="T43" fmla="*/ 243 h 243"/>
                <a:gd name="T44" fmla="*/ 139 w 161"/>
                <a:gd name="T45" fmla="*/ 243 h 243"/>
                <a:gd name="T46" fmla="*/ 157 w 161"/>
                <a:gd name="T47" fmla="*/ 235 h 243"/>
                <a:gd name="T48" fmla="*/ 161 w 161"/>
                <a:gd name="T49" fmla="*/ 199 h 243"/>
                <a:gd name="T50" fmla="*/ 158 w 161"/>
                <a:gd name="T51" fmla="*/ 193 h 243"/>
                <a:gd name="T52" fmla="*/ 153 w 161"/>
                <a:gd name="T53" fmla="*/ 198 h 243"/>
                <a:gd name="T54" fmla="*/ 140 w 161"/>
                <a:gd name="T55" fmla="*/ 221 h 243"/>
                <a:gd name="T56" fmla="*/ 110 w 161"/>
                <a:gd name="T57" fmla="*/ 225 h 243"/>
                <a:gd name="T58" fmla="*/ 73 w 161"/>
                <a:gd name="T59" fmla="*/ 199 h 243"/>
                <a:gd name="T60" fmla="*/ 73 w 161"/>
                <a:gd name="T61" fmla="*/ 163 h 243"/>
                <a:gd name="T62" fmla="*/ 73 w 161"/>
                <a:gd name="T63" fmla="*/ 150 h 243"/>
                <a:gd name="T64" fmla="*/ 73 w 161"/>
                <a:gd name="T65" fmla="*/ 125 h 243"/>
                <a:gd name="T66" fmla="*/ 74 w 161"/>
                <a:gd name="T67" fmla="*/ 123 h 243"/>
                <a:gd name="T68" fmla="*/ 119 w 161"/>
                <a:gd name="T69" fmla="*/ 124 h 243"/>
                <a:gd name="T70" fmla="*/ 136 w 161"/>
                <a:gd name="T71" fmla="*/ 136 h 243"/>
                <a:gd name="T72" fmla="*/ 137 w 161"/>
                <a:gd name="T73" fmla="*/ 144 h 243"/>
                <a:gd name="T74" fmla="*/ 137 w 161"/>
                <a:gd name="T75" fmla="*/ 147 h 243"/>
                <a:gd name="T76" fmla="*/ 141 w 161"/>
                <a:gd name="T77" fmla="*/ 150 h 243"/>
                <a:gd name="T78" fmla="*/ 144 w 161"/>
                <a:gd name="T79" fmla="*/ 144 h 243"/>
                <a:gd name="T80" fmla="*/ 145 w 161"/>
                <a:gd name="T81" fmla="*/ 133 h 243"/>
                <a:gd name="T82" fmla="*/ 146 w 161"/>
                <a:gd name="T83" fmla="*/ 123 h 243"/>
                <a:gd name="T84" fmla="*/ 148 w 161"/>
                <a:gd name="T85" fmla="*/ 103 h 243"/>
                <a:gd name="T86" fmla="*/ 148 w 161"/>
                <a:gd name="T87" fmla="*/ 99 h 243"/>
                <a:gd name="T88" fmla="*/ 145 w 161"/>
                <a:gd name="T89" fmla="*/ 96 h 243"/>
                <a:gd name="T90" fmla="*/ 140 w 161"/>
                <a:gd name="T91" fmla="*/ 100 h 243"/>
                <a:gd name="T92" fmla="*/ 125 w 161"/>
                <a:gd name="T93" fmla="*/ 105 h 243"/>
                <a:gd name="T94" fmla="*/ 75 w 161"/>
                <a:gd name="T95" fmla="*/ 106 h 243"/>
                <a:gd name="T96" fmla="*/ 73 w 161"/>
                <a:gd name="T97" fmla="*/ 103 h 243"/>
                <a:gd name="T98" fmla="*/ 73 w 161"/>
                <a:gd name="T99" fmla="*/ 23 h 243"/>
                <a:gd name="T100" fmla="*/ 75 w 161"/>
                <a:gd name="T101" fmla="*/ 21 h 243"/>
                <a:gd name="T102" fmla="*/ 119 w 161"/>
                <a:gd name="T103" fmla="*/ 22 h 243"/>
                <a:gd name="T104" fmla="*/ 140 w 161"/>
                <a:gd name="T105" fmla="*/ 33 h 243"/>
                <a:gd name="T106" fmla="*/ 142 w 161"/>
                <a:gd name="T107" fmla="*/ 44 h 243"/>
                <a:gd name="T108" fmla="*/ 145 w 161"/>
                <a:gd name="T109" fmla="*/ 49 h 243"/>
                <a:gd name="T110" fmla="*/ 149 w 161"/>
                <a:gd name="T111" fmla="*/ 45 h 243"/>
                <a:gd name="T112" fmla="*/ 150 w 161"/>
                <a:gd name="T113" fmla="*/ 31 h 243"/>
                <a:gd name="T114" fmla="*/ 151 w 161"/>
                <a:gd name="T115" fmla="*/ 24 h 243"/>
                <a:gd name="T116" fmla="*/ 153 w 161"/>
                <a:gd name="T117" fmla="*/ 7 h 243"/>
                <a:gd name="T118" fmla="*/ 153 w 161"/>
                <a:gd name="T119" fmla="*/ 4 h 243"/>
                <a:gd name="T120" fmla="*/ 151 w 161"/>
                <a:gd name="T121" fmla="*/ 0 h 243"/>
                <a:gd name="T122" fmla="*/ 147 w 161"/>
                <a:gd name="T123" fmla="*/ 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43">
                  <a:moveTo>
                    <a:pt x="147" y="1"/>
                  </a:moveTo>
                  <a:cubicBezTo>
                    <a:pt x="145" y="1"/>
                    <a:pt x="145" y="1"/>
                    <a:pt x="145" y="1"/>
                  </a:cubicBezTo>
                  <a:cubicBezTo>
                    <a:pt x="145" y="1"/>
                    <a:pt x="132" y="3"/>
                    <a:pt x="132" y="3"/>
                  </a:cubicBezTo>
                  <a:cubicBezTo>
                    <a:pt x="127" y="3"/>
                    <a:pt x="75" y="3"/>
                    <a:pt x="53" y="3"/>
                  </a:cubicBezTo>
                  <a:cubicBezTo>
                    <a:pt x="37" y="3"/>
                    <a:pt x="37" y="3"/>
                    <a:pt x="37" y="3"/>
                  </a:cubicBezTo>
                  <a:cubicBezTo>
                    <a:pt x="33" y="3"/>
                    <a:pt x="33" y="3"/>
                    <a:pt x="33" y="3"/>
                  </a:cubicBezTo>
                  <a:cubicBezTo>
                    <a:pt x="33" y="3"/>
                    <a:pt x="8" y="2"/>
                    <a:pt x="8" y="2"/>
                  </a:cubicBezTo>
                  <a:cubicBezTo>
                    <a:pt x="4" y="2"/>
                    <a:pt x="0" y="3"/>
                    <a:pt x="0" y="6"/>
                  </a:cubicBezTo>
                  <a:cubicBezTo>
                    <a:pt x="0" y="10"/>
                    <a:pt x="4" y="10"/>
                    <a:pt x="6" y="10"/>
                  </a:cubicBezTo>
                  <a:cubicBezTo>
                    <a:pt x="18" y="11"/>
                    <a:pt x="18" y="11"/>
                    <a:pt x="18" y="11"/>
                  </a:cubicBezTo>
                  <a:cubicBezTo>
                    <a:pt x="29" y="13"/>
                    <a:pt x="31" y="18"/>
                    <a:pt x="31" y="28"/>
                  </a:cubicBezTo>
                  <a:cubicBezTo>
                    <a:pt x="32" y="38"/>
                    <a:pt x="32" y="47"/>
                    <a:pt x="32" y="95"/>
                  </a:cubicBezTo>
                  <a:cubicBezTo>
                    <a:pt x="32" y="150"/>
                    <a:pt x="32" y="150"/>
                    <a:pt x="32" y="150"/>
                  </a:cubicBezTo>
                  <a:cubicBezTo>
                    <a:pt x="32" y="179"/>
                    <a:pt x="32" y="204"/>
                    <a:pt x="30" y="217"/>
                  </a:cubicBezTo>
                  <a:cubicBezTo>
                    <a:pt x="29" y="226"/>
                    <a:pt x="28" y="233"/>
                    <a:pt x="22" y="234"/>
                  </a:cubicBezTo>
                  <a:cubicBezTo>
                    <a:pt x="11" y="235"/>
                    <a:pt x="11" y="235"/>
                    <a:pt x="11" y="235"/>
                  </a:cubicBezTo>
                  <a:cubicBezTo>
                    <a:pt x="8" y="235"/>
                    <a:pt x="5" y="236"/>
                    <a:pt x="5" y="239"/>
                  </a:cubicBezTo>
                  <a:cubicBezTo>
                    <a:pt x="5" y="243"/>
                    <a:pt x="10" y="243"/>
                    <a:pt x="12" y="243"/>
                  </a:cubicBezTo>
                  <a:cubicBezTo>
                    <a:pt x="34" y="242"/>
                    <a:pt x="34" y="242"/>
                    <a:pt x="34" y="242"/>
                  </a:cubicBezTo>
                  <a:cubicBezTo>
                    <a:pt x="34" y="242"/>
                    <a:pt x="52" y="242"/>
                    <a:pt x="52" y="242"/>
                  </a:cubicBezTo>
                  <a:cubicBezTo>
                    <a:pt x="84" y="243"/>
                    <a:pt x="84" y="243"/>
                    <a:pt x="84" y="243"/>
                  </a:cubicBezTo>
                  <a:cubicBezTo>
                    <a:pt x="94" y="243"/>
                    <a:pt x="94" y="243"/>
                    <a:pt x="94" y="243"/>
                  </a:cubicBezTo>
                  <a:cubicBezTo>
                    <a:pt x="139" y="243"/>
                    <a:pt x="139" y="243"/>
                    <a:pt x="139" y="243"/>
                  </a:cubicBezTo>
                  <a:cubicBezTo>
                    <a:pt x="151" y="243"/>
                    <a:pt x="154" y="243"/>
                    <a:pt x="157" y="235"/>
                  </a:cubicBezTo>
                  <a:cubicBezTo>
                    <a:pt x="158" y="228"/>
                    <a:pt x="161" y="207"/>
                    <a:pt x="161" y="199"/>
                  </a:cubicBezTo>
                  <a:cubicBezTo>
                    <a:pt x="161" y="196"/>
                    <a:pt x="161" y="193"/>
                    <a:pt x="158" y="193"/>
                  </a:cubicBezTo>
                  <a:cubicBezTo>
                    <a:pt x="155" y="193"/>
                    <a:pt x="154" y="195"/>
                    <a:pt x="153" y="198"/>
                  </a:cubicBezTo>
                  <a:cubicBezTo>
                    <a:pt x="151" y="211"/>
                    <a:pt x="147" y="218"/>
                    <a:pt x="140" y="221"/>
                  </a:cubicBezTo>
                  <a:cubicBezTo>
                    <a:pt x="132" y="225"/>
                    <a:pt x="118" y="225"/>
                    <a:pt x="110" y="225"/>
                  </a:cubicBezTo>
                  <a:cubicBezTo>
                    <a:pt x="78" y="225"/>
                    <a:pt x="74" y="220"/>
                    <a:pt x="73" y="199"/>
                  </a:cubicBezTo>
                  <a:cubicBezTo>
                    <a:pt x="73" y="163"/>
                    <a:pt x="73" y="163"/>
                    <a:pt x="73" y="163"/>
                  </a:cubicBezTo>
                  <a:cubicBezTo>
                    <a:pt x="73" y="150"/>
                    <a:pt x="73" y="150"/>
                    <a:pt x="73" y="150"/>
                  </a:cubicBezTo>
                  <a:cubicBezTo>
                    <a:pt x="73" y="125"/>
                    <a:pt x="73" y="125"/>
                    <a:pt x="73" y="125"/>
                  </a:cubicBezTo>
                  <a:cubicBezTo>
                    <a:pt x="73" y="123"/>
                    <a:pt x="74" y="123"/>
                    <a:pt x="74" y="123"/>
                  </a:cubicBezTo>
                  <a:cubicBezTo>
                    <a:pt x="81" y="123"/>
                    <a:pt x="113" y="123"/>
                    <a:pt x="119" y="124"/>
                  </a:cubicBezTo>
                  <a:cubicBezTo>
                    <a:pt x="129" y="125"/>
                    <a:pt x="134" y="129"/>
                    <a:pt x="136" y="136"/>
                  </a:cubicBezTo>
                  <a:cubicBezTo>
                    <a:pt x="137" y="144"/>
                    <a:pt x="137" y="144"/>
                    <a:pt x="137" y="144"/>
                  </a:cubicBezTo>
                  <a:cubicBezTo>
                    <a:pt x="137" y="147"/>
                    <a:pt x="137" y="147"/>
                    <a:pt x="137" y="147"/>
                  </a:cubicBezTo>
                  <a:cubicBezTo>
                    <a:pt x="137" y="149"/>
                    <a:pt x="139" y="150"/>
                    <a:pt x="141" y="150"/>
                  </a:cubicBezTo>
                  <a:cubicBezTo>
                    <a:pt x="144" y="150"/>
                    <a:pt x="144" y="146"/>
                    <a:pt x="144" y="144"/>
                  </a:cubicBezTo>
                  <a:cubicBezTo>
                    <a:pt x="145" y="133"/>
                    <a:pt x="145" y="133"/>
                    <a:pt x="145" y="133"/>
                  </a:cubicBezTo>
                  <a:cubicBezTo>
                    <a:pt x="146" y="123"/>
                    <a:pt x="146" y="123"/>
                    <a:pt x="146" y="123"/>
                  </a:cubicBezTo>
                  <a:cubicBezTo>
                    <a:pt x="148" y="103"/>
                    <a:pt x="148" y="103"/>
                    <a:pt x="148" y="103"/>
                  </a:cubicBezTo>
                  <a:cubicBezTo>
                    <a:pt x="148" y="99"/>
                    <a:pt x="148" y="99"/>
                    <a:pt x="148" y="99"/>
                  </a:cubicBezTo>
                  <a:cubicBezTo>
                    <a:pt x="148" y="97"/>
                    <a:pt x="147" y="96"/>
                    <a:pt x="145" y="96"/>
                  </a:cubicBezTo>
                  <a:cubicBezTo>
                    <a:pt x="143" y="96"/>
                    <a:pt x="142" y="98"/>
                    <a:pt x="140" y="100"/>
                  </a:cubicBezTo>
                  <a:cubicBezTo>
                    <a:pt x="137" y="103"/>
                    <a:pt x="132" y="104"/>
                    <a:pt x="125" y="105"/>
                  </a:cubicBezTo>
                  <a:cubicBezTo>
                    <a:pt x="120" y="105"/>
                    <a:pt x="102" y="106"/>
                    <a:pt x="75" y="106"/>
                  </a:cubicBezTo>
                  <a:cubicBezTo>
                    <a:pt x="74" y="106"/>
                    <a:pt x="73" y="105"/>
                    <a:pt x="73" y="103"/>
                  </a:cubicBezTo>
                  <a:cubicBezTo>
                    <a:pt x="73" y="23"/>
                    <a:pt x="73" y="23"/>
                    <a:pt x="73" y="23"/>
                  </a:cubicBezTo>
                  <a:cubicBezTo>
                    <a:pt x="73" y="21"/>
                    <a:pt x="74" y="21"/>
                    <a:pt x="75" y="21"/>
                  </a:cubicBezTo>
                  <a:cubicBezTo>
                    <a:pt x="81" y="21"/>
                    <a:pt x="114" y="21"/>
                    <a:pt x="119" y="22"/>
                  </a:cubicBezTo>
                  <a:cubicBezTo>
                    <a:pt x="135" y="24"/>
                    <a:pt x="138" y="28"/>
                    <a:pt x="140" y="33"/>
                  </a:cubicBezTo>
                  <a:cubicBezTo>
                    <a:pt x="142" y="37"/>
                    <a:pt x="142" y="43"/>
                    <a:pt x="142" y="44"/>
                  </a:cubicBezTo>
                  <a:cubicBezTo>
                    <a:pt x="142" y="46"/>
                    <a:pt x="142" y="49"/>
                    <a:pt x="145" y="49"/>
                  </a:cubicBezTo>
                  <a:cubicBezTo>
                    <a:pt x="148" y="49"/>
                    <a:pt x="149" y="46"/>
                    <a:pt x="149" y="45"/>
                  </a:cubicBezTo>
                  <a:cubicBezTo>
                    <a:pt x="149" y="45"/>
                    <a:pt x="150" y="31"/>
                    <a:pt x="150" y="31"/>
                  </a:cubicBezTo>
                  <a:cubicBezTo>
                    <a:pt x="151" y="24"/>
                    <a:pt x="151" y="24"/>
                    <a:pt x="151" y="24"/>
                  </a:cubicBezTo>
                  <a:cubicBezTo>
                    <a:pt x="151" y="24"/>
                    <a:pt x="153" y="7"/>
                    <a:pt x="153" y="7"/>
                  </a:cubicBezTo>
                  <a:cubicBezTo>
                    <a:pt x="153" y="4"/>
                    <a:pt x="153" y="4"/>
                    <a:pt x="153" y="4"/>
                  </a:cubicBezTo>
                  <a:cubicBezTo>
                    <a:pt x="153" y="1"/>
                    <a:pt x="152" y="0"/>
                    <a:pt x="151" y="0"/>
                  </a:cubicBezTo>
                  <a:lnTo>
                    <a:pt x="147"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8" name="Freeform 31">
              <a:extLst>
                <a:ext uri="{FF2B5EF4-FFF2-40B4-BE49-F238E27FC236}">
                  <a16:creationId xmlns:a16="http://schemas.microsoft.com/office/drawing/2014/main" id="{D26EFF54-A6AC-4A8A-B743-9FFB09492FB6}"/>
                </a:ext>
              </a:extLst>
            </p:cNvPr>
            <p:cNvSpPr>
              <a:spLocks/>
            </p:cNvSpPr>
            <p:nvPr userDrawn="1"/>
          </p:nvSpPr>
          <p:spPr bwMode="auto">
            <a:xfrm>
              <a:off x="3433" y="1396"/>
              <a:ext cx="862" cy="953"/>
            </a:xfrm>
            <a:custGeom>
              <a:avLst/>
              <a:gdLst>
                <a:gd name="T0" fmla="*/ 420 w 1271"/>
                <a:gd name="T1" fmla="*/ 1289 h 1401"/>
                <a:gd name="T2" fmla="*/ 381 w 1271"/>
                <a:gd name="T3" fmla="*/ 1274 h 1401"/>
                <a:gd name="T4" fmla="*/ 367 w 1271"/>
                <a:gd name="T5" fmla="*/ 1268 h 1401"/>
                <a:gd name="T6" fmla="*/ 29 w 1271"/>
                <a:gd name="T7" fmla="*/ 813 h 1401"/>
                <a:gd name="T8" fmla="*/ 34 w 1271"/>
                <a:gd name="T9" fmla="*/ 686 h 1401"/>
                <a:gd name="T10" fmla="*/ 62 w 1271"/>
                <a:gd name="T11" fmla="*/ 509 h 1401"/>
                <a:gd name="T12" fmla="*/ 67 w 1271"/>
                <a:gd name="T13" fmla="*/ 483 h 1401"/>
                <a:gd name="T14" fmla="*/ 68 w 1271"/>
                <a:gd name="T15" fmla="*/ 431 h 1401"/>
                <a:gd name="T16" fmla="*/ 6 w 1271"/>
                <a:gd name="T17" fmla="*/ 277 h 1401"/>
                <a:gd name="T18" fmla="*/ 92 w 1271"/>
                <a:gd name="T19" fmla="*/ 152 h 1401"/>
                <a:gd name="T20" fmla="*/ 77 w 1271"/>
                <a:gd name="T21" fmla="*/ 119 h 1401"/>
                <a:gd name="T22" fmla="*/ 89 w 1271"/>
                <a:gd name="T23" fmla="*/ 110 h 1401"/>
                <a:gd name="T24" fmla="*/ 118 w 1271"/>
                <a:gd name="T25" fmla="*/ 119 h 1401"/>
                <a:gd name="T26" fmla="*/ 213 w 1271"/>
                <a:gd name="T27" fmla="*/ 7 h 1401"/>
                <a:gd name="T28" fmla="*/ 374 w 1271"/>
                <a:gd name="T29" fmla="*/ 43 h 1401"/>
                <a:gd name="T30" fmla="*/ 541 w 1271"/>
                <a:gd name="T31" fmla="*/ 20 h 1401"/>
                <a:gd name="T32" fmla="*/ 604 w 1271"/>
                <a:gd name="T33" fmla="*/ 17 h 1401"/>
                <a:gd name="T34" fmla="*/ 795 w 1271"/>
                <a:gd name="T35" fmla="*/ 36 h 1401"/>
                <a:gd name="T36" fmla="*/ 913 w 1271"/>
                <a:gd name="T37" fmla="*/ 52 h 1401"/>
                <a:gd name="T38" fmla="*/ 1002 w 1271"/>
                <a:gd name="T39" fmla="*/ 15 h 1401"/>
                <a:gd name="T40" fmla="*/ 1095 w 1271"/>
                <a:gd name="T41" fmla="*/ 115 h 1401"/>
                <a:gd name="T42" fmla="*/ 1155 w 1271"/>
                <a:gd name="T43" fmla="*/ 92 h 1401"/>
                <a:gd name="T44" fmla="*/ 1248 w 1271"/>
                <a:gd name="T45" fmla="*/ 63 h 1401"/>
                <a:gd name="T46" fmla="*/ 1257 w 1271"/>
                <a:gd name="T47" fmla="*/ 75 h 1401"/>
                <a:gd name="T48" fmla="*/ 1231 w 1271"/>
                <a:gd name="T49" fmla="*/ 122 h 1401"/>
                <a:gd name="T50" fmla="*/ 1271 w 1271"/>
                <a:gd name="T51" fmla="*/ 106 h 1401"/>
                <a:gd name="T52" fmla="*/ 1212 w 1271"/>
                <a:gd name="T53" fmla="*/ 187 h 1401"/>
                <a:gd name="T54" fmla="*/ 1210 w 1271"/>
                <a:gd name="T55" fmla="*/ 195 h 1401"/>
                <a:gd name="T56" fmla="*/ 1214 w 1271"/>
                <a:gd name="T57" fmla="*/ 210 h 1401"/>
                <a:gd name="T58" fmla="*/ 1199 w 1271"/>
                <a:gd name="T59" fmla="*/ 243 h 1401"/>
                <a:gd name="T60" fmla="*/ 1218 w 1271"/>
                <a:gd name="T61" fmla="*/ 276 h 1401"/>
                <a:gd name="T62" fmla="*/ 1149 w 1271"/>
                <a:gd name="T63" fmla="*/ 434 h 1401"/>
                <a:gd name="T64" fmla="*/ 1149 w 1271"/>
                <a:gd name="T65" fmla="*/ 447 h 1401"/>
                <a:gd name="T66" fmla="*/ 1163 w 1271"/>
                <a:gd name="T67" fmla="*/ 569 h 1401"/>
                <a:gd name="T68" fmla="*/ 1183 w 1271"/>
                <a:gd name="T69" fmla="*/ 718 h 1401"/>
                <a:gd name="T70" fmla="*/ 1186 w 1271"/>
                <a:gd name="T71" fmla="*/ 798 h 1401"/>
                <a:gd name="T72" fmla="*/ 1084 w 1271"/>
                <a:gd name="T73" fmla="*/ 1103 h 1401"/>
                <a:gd name="T74" fmla="*/ 614 w 1271"/>
                <a:gd name="T75" fmla="*/ 1390 h 1401"/>
                <a:gd name="T76" fmla="*/ 611 w 1271"/>
                <a:gd name="T77" fmla="*/ 1393 h 1401"/>
                <a:gd name="T78" fmla="*/ 605 w 1271"/>
                <a:gd name="T79" fmla="*/ 1401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1" h="1401">
                  <a:moveTo>
                    <a:pt x="601" y="1396"/>
                  </a:moveTo>
                  <a:cubicBezTo>
                    <a:pt x="548" y="1344"/>
                    <a:pt x="483" y="1316"/>
                    <a:pt x="420" y="1289"/>
                  </a:cubicBezTo>
                  <a:cubicBezTo>
                    <a:pt x="415" y="1287"/>
                    <a:pt x="415" y="1287"/>
                    <a:pt x="415" y="1287"/>
                  </a:cubicBezTo>
                  <a:cubicBezTo>
                    <a:pt x="414" y="1286"/>
                    <a:pt x="381" y="1274"/>
                    <a:pt x="381" y="1274"/>
                  </a:cubicBezTo>
                  <a:cubicBezTo>
                    <a:pt x="377" y="1273"/>
                    <a:pt x="375" y="1272"/>
                    <a:pt x="373" y="1271"/>
                  </a:cubicBezTo>
                  <a:cubicBezTo>
                    <a:pt x="367" y="1268"/>
                    <a:pt x="367" y="1268"/>
                    <a:pt x="367" y="1268"/>
                  </a:cubicBezTo>
                  <a:cubicBezTo>
                    <a:pt x="367" y="1269"/>
                    <a:pt x="367" y="1269"/>
                    <a:pt x="367" y="1269"/>
                  </a:cubicBezTo>
                  <a:cubicBezTo>
                    <a:pt x="161" y="1196"/>
                    <a:pt x="35" y="1026"/>
                    <a:pt x="29" y="813"/>
                  </a:cubicBezTo>
                  <a:cubicBezTo>
                    <a:pt x="29" y="805"/>
                    <a:pt x="29" y="796"/>
                    <a:pt x="29" y="786"/>
                  </a:cubicBezTo>
                  <a:cubicBezTo>
                    <a:pt x="29" y="754"/>
                    <a:pt x="31" y="721"/>
                    <a:pt x="34" y="686"/>
                  </a:cubicBezTo>
                  <a:cubicBezTo>
                    <a:pt x="37" y="666"/>
                    <a:pt x="43" y="619"/>
                    <a:pt x="43" y="617"/>
                  </a:cubicBezTo>
                  <a:cubicBezTo>
                    <a:pt x="62" y="509"/>
                    <a:pt x="62" y="509"/>
                    <a:pt x="62" y="509"/>
                  </a:cubicBezTo>
                  <a:cubicBezTo>
                    <a:pt x="64" y="498"/>
                    <a:pt x="65" y="492"/>
                    <a:pt x="65" y="489"/>
                  </a:cubicBezTo>
                  <a:cubicBezTo>
                    <a:pt x="67" y="483"/>
                    <a:pt x="67" y="483"/>
                    <a:pt x="67" y="483"/>
                  </a:cubicBezTo>
                  <a:cubicBezTo>
                    <a:pt x="66" y="483"/>
                    <a:pt x="66" y="483"/>
                    <a:pt x="66" y="483"/>
                  </a:cubicBezTo>
                  <a:cubicBezTo>
                    <a:pt x="67" y="468"/>
                    <a:pt x="68" y="449"/>
                    <a:pt x="68" y="431"/>
                  </a:cubicBezTo>
                  <a:cubicBezTo>
                    <a:pt x="68" y="356"/>
                    <a:pt x="49" y="309"/>
                    <a:pt x="6" y="278"/>
                  </a:cubicBezTo>
                  <a:cubicBezTo>
                    <a:pt x="6" y="277"/>
                    <a:pt x="6" y="277"/>
                    <a:pt x="6" y="277"/>
                  </a:cubicBezTo>
                  <a:cubicBezTo>
                    <a:pt x="0" y="272"/>
                    <a:pt x="0" y="272"/>
                    <a:pt x="0" y="272"/>
                  </a:cubicBezTo>
                  <a:cubicBezTo>
                    <a:pt x="92" y="152"/>
                    <a:pt x="92" y="152"/>
                    <a:pt x="92" y="152"/>
                  </a:cubicBezTo>
                  <a:cubicBezTo>
                    <a:pt x="90" y="149"/>
                    <a:pt x="90" y="149"/>
                    <a:pt x="90" y="149"/>
                  </a:cubicBezTo>
                  <a:cubicBezTo>
                    <a:pt x="82" y="139"/>
                    <a:pt x="78" y="129"/>
                    <a:pt x="77" y="119"/>
                  </a:cubicBezTo>
                  <a:cubicBezTo>
                    <a:pt x="76" y="105"/>
                    <a:pt x="76" y="105"/>
                    <a:pt x="76" y="105"/>
                  </a:cubicBezTo>
                  <a:cubicBezTo>
                    <a:pt x="89" y="110"/>
                    <a:pt x="89" y="110"/>
                    <a:pt x="89" y="110"/>
                  </a:cubicBezTo>
                  <a:cubicBezTo>
                    <a:pt x="97" y="113"/>
                    <a:pt x="105" y="116"/>
                    <a:pt x="114" y="118"/>
                  </a:cubicBezTo>
                  <a:cubicBezTo>
                    <a:pt x="118" y="119"/>
                    <a:pt x="118" y="119"/>
                    <a:pt x="118" y="119"/>
                  </a:cubicBezTo>
                  <a:cubicBezTo>
                    <a:pt x="209" y="0"/>
                    <a:pt x="209" y="0"/>
                    <a:pt x="209" y="0"/>
                  </a:cubicBezTo>
                  <a:cubicBezTo>
                    <a:pt x="213" y="7"/>
                    <a:pt x="213" y="7"/>
                    <a:pt x="213" y="7"/>
                  </a:cubicBezTo>
                  <a:cubicBezTo>
                    <a:pt x="230" y="36"/>
                    <a:pt x="261" y="50"/>
                    <a:pt x="306" y="50"/>
                  </a:cubicBezTo>
                  <a:cubicBezTo>
                    <a:pt x="325" y="50"/>
                    <a:pt x="347" y="48"/>
                    <a:pt x="374" y="43"/>
                  </a:cubicBezTo>
                  <a:cubicBezTo>
                    <a:pt x="374" y="43"/>
                    <a:pt x="464" y="29"/>
                    <a:pt x="465" y="29"/>
                  </a:cubicBezTo>
                  <a:cubicBezTo>
                    <a:pt x="528" y="22"/>
                    <a:pt x="539" y="20"/>
                    <a:pt x="541" y="20"/>
                  </a:cubicBezTo>
                  <a:cubicBezTo>
                    <a:pt x="547" y="19"/>
                    <a:pt x="547" y="19"/>
                    <a:pt x="547" y="19"/>
                  </a:cubicBezTo>
                  <a:cubicBezTo>
                    <a:pt x="565" y="18"/>
                    <a:pt x="584" y="17"/>
                    <a:pt x="604" y="17"/>
                  </a:cubicBezTo>
                  <a:cubicBezTo>
                    <a:pt x="643" y="17"/>
                    <a:pt x="686" y="20"/>
                    <a:pt x="731" y="27"/>
                  </a:cubicBezTo>
                  <a:cubicBezTo>
                    <a:pt x="731" y="27"/>
                    <a:pt x="795" y="36"/>
                    <a:pt x="795" y="36"/>
                  </a:cubicBezTo>
                  <a:cubicBezTo>
                    <a:pt x="875" y="49"/>
                    <a:pt x="875" y="49"/>
                    <a:pt x="875" y="49"/>
                  </a:cubicBezTo>
                  <a:cubicBezTo>
                    <a:pt x="886" y="51"/>
                    <a:pt x="900" y="52"/>
                    <a:pt x="913" y="52"/>
                  </a:cubicBezTo>
                  <a:cubicBezTo>
                    <a:pt x="949" y="52"/>
                    <a:pt x="974" y="44"/>
                    <a:pt x="992" y="27"/>
                  </a:cubicBezTo>
                  <a:cubicBezTo>
                    <a:pt x="995" y="23"/>
                    <a:pt x="999" y="19"/>
                    <a:pt x="1002" y="15"/>
                  </a:cubicBezTo>
                  <a:cubicBezTo>
                    <a:pt x="1011" y="4"/>
                    <a:pt x="1011" y="4"/>
                    <a:pt x="1011" y="4"/>
                  </a:cubicBezTo>
                  <a:cubicBezTo>
                    <a:pt x="1095" y="115"/>
                    <a:pt x="1095" y="115"/>
                    <a:pt x="1095" y="115"/>
                  </a:cubicBezTo>
                  <a:cubicBezTo>
                    <a:pt x="1099" y="113"/>
                    <a:pt x="1099" y="113"/>
                    <a:pt x="1099" y="113"/>
                  </a:cubicBezTo>
                  <a:cubicBezTo>
                    <a:pt x="1112" y="108"/>
                    <a:pt x="1131" y="101"/>
                    <a:pt x="1155" y="92"/>
                  </a:cubicBezTo>
                  <a:cubicBezTo>
                    <a:pt x="1155" y="92"/>
                    <a:pt x="1167" y="88"/>
                    <a:pt x="1171" y="87"/>
                  </a:cubicBezTo>
                  <a:cubicBezTo>
                    <a:pt x="1202" y="75"/>
                    <a:pt x="1227" y="68"/>
                    <a:pt x="1248" y="63"/>
                  </a:cubicBezTo>
                  <a:cubicBezTo>
                    <a:pt x="1264" y="60"/>
                    <a:pt x="1264" y="60"/>
                    <a:pt x="1264" y="60"/>
                  </a:cubicBezTo>
                  <a:cubicBezTo>
                    <a:pt x="1257" y="75"/>
                    <a:pt x="1257" y="75"/>
                    <a:pt x="1257" y="75"/>
                  </a:cubicBezTo>
                  <a:cubicBezTo>
                    <a:pt x="1252" y="88"/>
                    <a:pt x="1247" y="98"/>
                    <a:pt x="1241" y="106"/>
                  </a:cubicBezTo>
                  <a:cubicBezTo>
                    <a:pt x="1231" y="122"/>
                    <a:pt x="1231" y="122"/>
                    <a:pt x="1231" y="122"/>
                  </a:cubicBezTo>
                  <a:cubicBezTo>
                    <a:pt x="1248" y="115"/>
                    <a:pt x="1248" y="115"/>
                    <a:pt x="1248" y="115"/>
                  </a:cubicBezTo>
                  <a:cubicBezTo>
                    <a:pt x="1249" y="115"/>
                    <a:pt x="1261" y="110"/>
                    <a:pt x="1271" y="106"/>
                  </a:cubicBezTo>
                  <a:cubicBezTo>
                    <a:pt x="1260" y="126"/>
                    <a:pt x="1260" y="126"/>
                    <a:pt x="1260" y="126"/>
                  </a:cubicBezTo>
                  <a:cubicBezTo>
                    <a:pt x="1254" y="137"/>
                    <a:pt x="1232" y="172"/>
                    <a:pt x="1212" y="187"/>
                  </a:cubicBezTo>
                  <a:cubicBezTo>
                    <a:pt x="1207" y="191"/>
                    <a:pt x="1207" y="191"/>
                    <a:pt x="1207" y="191"/>
                  </a:cubicBezTo>
                  <a:cubicBezTo>
                    <a:pt x="1210" y="195"/>
                    <a:pt x="1210" y="195"/>
                    <a:pt x="1210" y="195"/>
                  </a:cubicBezTo>
                  <a:cubicBezTo>
                    <a:pt x="1210" y="195"/>
                    <a:pt x="1211" y="196"/>
                    <a:pt x="1211" y="196"/>
                  </a:cubicBezTo>
                  <a:cubicBezTo>
                    <a:pt x="1213" y="199"/>
                    <a:pt x="1214" y="205"/>
                    <a:pt x="1214" y="210"/>
                  </a:cubicBezTo>
                  <a:cubicBezTo>
                    <a:pt x="1214" y="216"/>
                    <a:pt x="1213" y="221"/>
                    <a:pt x="1211" y="225"/>
                  </a:cubicBezTo>
                  <a:cubicBezTo>
                    <a:pt x="1209" y="230"/>
                    <a:pt x="1205" y="236"/>
                    <a:pt x="1199" y="243"/>
                  </a:cubicBezTo>
                  <a:cubicBezTo>
                    <a:pt x="1195" y="247"/>
                    <a:pt x="1195" y="247"/>
                    <a:pt x="1195" y="247"/>
                  </a:cubicBezTo>
                  <a:cubicBezTo>
                    <a:pt x="1218" y="276"/>
                    <a:pt x="1218" y="276"/>
                    <a:pt x="1218" y="276"/>
                  </a:cubicBezTo>
                  <a:cubicBezTo>
                    <a:pt x="1213" y="280"/>
                    <a:pt x="1213" y="280"/>
                    <a:pt x="1213" y="280"/>
                  </a:cubicBezTo>
                  <a:cubicBezTo>
                    <a:pt x="1170" y="312"/>
                    <a:pt x="1149" y="363"/>
                    <a:pt x="1149" y="434"/>
                  </a:cubicBezTo>
                  <a:cubicBezTo>
                    <a:pt x="1149" y="436"/>
                    <a:pt x="1149" y="436"/>
                    <a:pt x="1149" y="436"/>
                  </a:cubicBezTo>
                  <a:cubicBezTo>
                    <a:pt x="1149" y="440"/>
                    <a:pt x="1149" y="443"/>
                    <a:pt x="1149" y="447"/>
                  </a:cubicBezTo>
                  <a:cubicBezTo>
                    <a:pt x="1149" y="464"/>
                    <a:pt x="1150" y="481"/>
                    <a:pt x="1152" y="500"/>
                  </a:cubicBezTo>
                  <a:cubicBezTo>
                    <a:pt x="1163" y="569"/>
                    <a:pt x="1163" y="569"/>
                    <a:pt x="1163" y="569"/>
                  </a:cubicBezTo>
                  <a:cubicBezTo>
                    <a:pt x="1171" y="616"/>
                    <a:pt x="1175" y="640"/>
                    <a:pt x="1175" y="641"/>
                  </a:cubicBezTo>
                  <a:cubicBezTo>
                    <a:pt x="1177" y="661"/>
                    <a:pt x="1183" y="714"/>
                    <a:pt x="1183" y="718"/>
                  </a:cubicBezTo>
                  <a:cubicBezTo>
                    <a:pt x="1186" y="783"/>
                    <a:pt x="1186" y="789"/>
                    <a:pt x="1186" y="790"/>
                  </a:cubicBezTo>
                  <a:cubicBezTo>
                    <a:pt x="1186" y="792"/>
                    <a:pt x="1186" y="795"/>
                    <a:pt x="1186" y="798"/>
                  </a:cubicBezTo>
                  <a:cubicBezTo>
                    <a:pt x="1186" y="913"/>
                    <a:pt x="1148" y="1029"/>
                    <a:pt x="1086" y="1101"/>
                  </a:cubicBezTo>
                  <a:cubicBezTo>
                    <a:pt x="1084" y="1103"/>
                    <a:pt x="1084" y="1103"/>
                    <a:pt x="1084" y="1103"/>
                  </a:cubicBezTo>
                  <a:cubicBezTo>
                    <a:pt x="1044" y="1152"/>
                    <a:pt x="989" y="1219"/>
                    <a:pt x="838" y="1272"/>
                  </a:cubicBezTo>
                  <a:cubicBezTo>
                    <a:pt x="754" y="1303"/>
                    <a:pt x="679" y="1333"/>
                    <a:pt x="614" y="1390"/>
                  </a:cubicBezTo>
                  <a:cubicBezTo>
                    <a:pt x="614" y="1390"/>
                    <a:pt x="614" y="1390"/>
                    <a:pt x="614" y="1390"/>
                  </a:cubicBezTo>
                  <a:cubicBezTo>
                    <a:pt x="611" y="1393"/>
                    <a:pt x="611" y="1393"/>
                    <a:pt x="611" y="1393"/>
                  </a:cubicBezTo>
                  <a:cubicBezTo>
                    <a:pt x="609" y="1395"/>
                    <a:pt x="609" y="1395"/>
                    <a:pt x="609" y="1395"/>
                  </a:cubicBezTo>
                  <a:cubicBezTo>
                    <a:pt x="605" y="1401"/>
                    <a:pt x="605" y="1401"/>
                    <a:pt x="605" y="1401"/>
                  </a:cubicBezTo>
                  <a:lnTo>
                    <a:pt x="601" y="1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59" name="Freeform 32">
              <a:extLst>
                <a:ext uri="{FF2B5EF4-FFF2-40B4-BE49-F238E27FC236}">
                  <a16:creationId xmlns:a16="http://schemas.microsoft.com/office/drawing/2014/main" id="{C02F7EEB-ADE5-4029-80D9-A91CE3F3955E}"/>
                </a:ext>
              </a:extLst>
            </p:cNvPr>
            <p:cNvSpPr>
              <a:spLocks noEditPoints="1"/>
            </p:cNvSpPr>
            <p:nvPr userDrawn="1"/>
          </p:nvSpPr>
          <p:spPr bwMode="auto">
            <a:xfrm>
              <a:off x="3429" y="1389"/>
              <a:ext cx="874" cy="964"/>
            </a:xfrm>
            <a:custGeom>
              <a:avLst/>
              <a:gdLst>
                <a:gd name="T0" fmla="*/ 749 w 1290"/>
                <a:gd name="T1" fmla="*/ 675 h 1419"/>
                <a:gd name="T2" fmla="*/ 440 w 1290"/>
                <a:gd name="T3" fmla="*/ 333 h 1419"/>
                <a:gd name="T4" fmla="*/ 318 w 1290"/>
                <a:gd name="T5" fmla="*/ 282 h 1419"/>
                <a:gd name="T6" fmla="*/ 512 w 1290"/>
                <a:gd name="T7" fmla="*/ 271 h 1419"/>
                <a:gd name="T8" fmla="*/ 861 w 1290"/>
                <a:gd name="T9" fmla="*/ 775 h 1419"/>
                <a:gd name="T10" fmla="*/ 645 w 1290"/>
                <a:gd name="T11" fmla="*/ 693 h 1419"/>
                <a:gd name="T12" fmla="*/ 543 w 1290"/>
                <a:gd name="T13" fmla="*/ 673 h 1419"/>
                <a:gd name="T14" fmla="*/ 935 w 1290"/>
                <a:gd name="T15" fmla="*/ 783 h 1419"/>
                <a:gd name="T16" fmla="*/ 652 w 1290"/>
                <a:gd name="T17" fmla="*/ 507 h 1419"/>
                <a:gd name="T18" fmla="*/ 557 w 1290"/>
                <a:gd name="T19" fmla="*/ 529 h 1419"/>
                <a:gd name="T20" fmla="*/ 692 w 1290"/>
                <a:gd name="T21" fmla="*/ 506 h 1419"/>
                <a:gd name="T22" fmla="*/ 356 w 1290"/>
                <a:gd name="T23" fmla="*/ 342 h 1419"/>
                <a:gd name="T24" fmla="*/ 1004 w 1290"/>
                <a:gd name="T25" fmla="*/ 332 h 1419"/>
                <a:gd name="T26" fmla="*/ 1016 w 1290"/>
                <a:gd name="T27" fmla="*/ 287 h 1419"/>
                <a:gd name="T28" fmla="*/ 350 w 1290"/>
                <a:gd name="T29" fmla="*/ 337 h 1419"/>
                <a:gd name="T30" fmla="*/ 675 w 1290"/>
                <a:gd name="T31" fmla="*/ 254 h 1419"/>
                <a:gd name="T32" fmla="*/ 270 w 1290"/>
                <a:gd name="T33" fmla="*/ 239 h 1419"/>
                <a:gd name="T34" fmla="*/ 691 w 1290"/>
                <a:gd name="T35" fmla="*/ 229 h 1419"/>
                <a:gd name="T36" fmla="*/ 626 w 1290"/>
                <a:gd name="T37" fmla="*/ 248 h 1419"/>
                <a:gd name="T38" fmla="*/ 641 w 1290"/>
                <a:gd name="T39" fmla="*/ 229 h 1419"/>
                <a:gd name="T40" fmla="*/ 1076 w 1290"/>
                <a:gd name="T41" fmla="*/ 236 h 1419"/>
                <a:gd name="T42" fmla="*/ 600 w 1290"/>
                <a:gd name="T43" fmla="*/ 199 h 1419"/>
                <a:gd name="T44" fmla="*/ 953 w 1290"/>
                <a:gd name="T45" fmla="*/ 204 h 1419"/>
                <a:gd name="T46" fmla="*/ 572 w 1290"/>
                <a:gd name="T47" fmla="*/ 194 h 1419"/>
                <a:gd name="T48" fmla="*/ 1198 w 1290"/>
                <a:gd name="T49" fmla="*/ 148 h 1419"/>
                <a:gd name="T50" fmla="*/ 808 w 1290"/>
                <a:gd name="T51" fmla="*/ 336 h 1419"/>
                <a:gd name="T52" fmla="*/ 839 w 1290"/>
                <a:gd name="T53" fmla="*/ 188 h 1419"/>
                <a:gd name="T54" fmla="*/ 1180 w 1290"/>
                <a:gd name="T55" fmla="*/ 797 h 1419"/>
                <a:gd name="T56" fmla="*/ 26 w 1290"/>
                <a:gd name="T57" fmla="*/ 281 h 1419"/>
                <a:gd name="T58" fmla="*/ 91 w 1290"/>
                <a:gd name="T59" fmla="*/ 731 h 1419"/>
                <a:gd name="T60" fmla="*/ 1149 w 1290"/>
                <a:gd name="T61" fmla="*/ 324 h 1419"/>
                <a:gd name="T62" fmla="*/ 671 w 1290"/>
                <a:gd name="T63" fmla="*/ 473 h 1419"/>
                <a:gd name="T64" fmla="*/ 584 w 1290"/>
                <a:gd name="T65" fmla="*/ 402 h 1419"/>
                <a:gd name="T66" fmla="*/ 802 w 1290"/>
                <a:gd name="T67" fmla="*/ 969 h 1419"/>
                <a:gd name="T68" fmla="*/ 945 w 1290"/>
                <a:gd name="T69" fmla="*/ 1033 h 1419"/>
                <a:gd name="T70" fmla="*/ 781 w 1290"/>
                <a:gd name="T71" fmla="*/ 1037 h 1419"/>
                <a:gd name="T72" fmla="*/ 581 w 1290"/>
                <a:gd name="T73" fmla="*/ 714 h 1419"/>
                <a:gd name="T74" fmla="*/ 798 w 1290"/>
                <a:gd name="T75" fmla="*/ 868 h 1419"/>
                <a:gd name="T76" fmla="*/ 943 w 1290"/>
                <a:gd name="T77" fmla="*/ 892 h 1419"/>
                <a:gd name="T78" fmla="*/ 576 w 1290"/>
                <a:gd name="T79" fmla="*/ 320 h 1419"/>
                <a:gd name="T80" fmla="*/ 563 w 1290"/>
                <a:gd name="T81" fmla="*/ 262 h 1419"/>
                <a:gd name="T82" fmla="*/ 636 w 1290"/>
                <a:gd name="T83" fmla="*/ 271 h 1419"/>
                <a:gd name="T84" fmla="*/ 708 w 1290"/>
                <a:gd name="T85" fmla="*/ 1000 h 1419"/>
                <a:gd name="T86" fmla="*/ 519 w 1290"/>
                <a:gd name="T87" fmla="*/ 720 h 1419"/>
                <a:gd name="T88" fmla="*/ 480 w 1290"/>
                <a:gd name="T89" fmla="*/ 486 h 1419"/>
                <a:gd name="T90" fmla="*/ 840 w 1290"/>
                <a:gd name="T91" fmla="*/ 494 h 1419"/>
                <a:gd name="T92" fmla="*/ 687 w 1290"/>
                <a:gd name="T93" fmla="*/ 474 h 1419"/>
                <a:gd name="T94" fmla="*/ 958 w 1290"/>
                <a:gd name="T95" fmla="*/ 412 h 1419"/>
                <a:gd name="T96" fmla="*/ 1084 w 1290"/>
                <a:gd name="T97" fmla="*/ 383 h 1419"/>
                <a:gd name="T98" fmla="*/ 554 w 1290"/>
                <a:gd name="T99" fmla="*/ 403 h 1419"/>
                <a:gd name="T100" fmla="*/ 304 w 1290"/>
                <a:gd name="T101" fmla="*/ 381 h 1419"/>
                <a:gd name="T102" fmla="*/ 865 w 1290"/>
                <a:gd name="T103" fmla="*/ 410 h 1419"/>
                <a:gd name="T104" fmla="*/ 861 w 1290"/>
                <a:gd name="T105" fmla="*/ 378 h 1419"/>
                <a:gd name="T106" fmla="*/ 554 w 1290"/>
                <a:gd name="T107" fmla="*/ 44 h 1419"/>
                <a:gd name="T108" fmla="*/ 1047 w 1290"/>
                <a:gd name="T109" fmla="*/ 140 h 1419"/>
                <a:gd name="T110" fmla="*/ 186 w 1290"/>
                <a:gd name="T111" fmla="*/ 138 h 1419"/>
                <a:gd name="T112" fmla="*/ 1018 w 1290"/>
                <a:gd name="T113" fmla="*/ 5 h 1419"/>
                <a:gd name="T114" fmla="*/ 472 w 1290"/>
                <a:gd name="T115" fmla="*/ 34 h 1419"/>
                <a:gd name="T116" fmla="*/ 0 w 1290"/>
                <a:gd name="T117" fmla="*/ 283 h 1419"/>
                <a:gd name="T118" fmla="*/ 31 w 1290"/>
                <a:gd name="T119" fmla="*/ 824 h 1419"/>
                <a:gd name="T120" fmla="*/ 625 w 1290"/>
                <a:gd name="T121" fmla="*/ 1405 h 1419"/>
                <a:gd name="T122" fmla="*/ 1162 w 1290"/>
                <a:gd name="T123" fmla="*/ 458 h 1419"/>
                <a:gd name="T124" fmla="*/ 1290 w 1290"/>
                <a:gd name="T125" fmla="*/ 105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0" h="1419">
                  <a:moveTo>
                    <a:pt x="445" y="234"/>
                  </a:moveTo>
                  <a:cubicBezTo>
                    <a:pt x="411" y="216"/>
                    <a:pt x="362" y="217"/>
                    <a:pt x="334" y="210"/>
                  </a:cubicBezTo>
                  <a:cubicBezTo>
                    <a:pt x="306" y="203"/>
                    <a:pt x="302" y="201"/>
                    <a:pt x="302" y="201"/>
                  </a:cubicBezTo>
                  <a:cubicBezTo>
                    <a:pt x="313" y="203"/>
                    <a:pt x="323" y="206"/>
                    <a:pt x="335" y="208"/>
                  </a:cubicBezTo>
                  <a:cubicBezTo>
                    <a:pt x="373" y="212"/>
                    <a:pt x="414" y="214"/>
                    <a:pt x="445" y="228"/>
                  </a:cubicBezTo>
                  <a:cubicBezTo>
                    <a:pt x="463" y="235"/>
                    <a:pt x="473" y="253"/>
                    <a:pt x="477" y="272"/>
                  </a:cubicBezTo>
                  <a:cubicBezTo>
                    <a:pt x="470" y="257"/>
                    <a:pt x="459" y="242"/>
                    <a:pt x="445" y="234"/>
                  </a:cubicBezTo>
                  <a:moveTo>
                    <a:pt x="752" y="668"/>
                  </a:moveTo>
                  <a:cubicBezTo>
                    <a:pt x="781" y="704"/>
                    <a:pt x="783" y="704"/>
                    <a:pt x="807" y="728"/>
                  </a:cubicBezTo>
                  <a:cubicBezTo>
                    <a:pt x="794" y="722"/>
                    <a:pt x="765" y="695"/>
                    <a:pt x="749" y="675"/>
                  </a:cubicBezTo>
                  <a:cubicBezTo>
                    <a:pt x="725" y="645"/>
                    <a:pt x="714" y="619"/>
                    <a:pt x="710" y="591"/>
                  </a:cubicBezTo>
                  <a:cubicBezTo>
                    <a:pt x="710" y="591"/>
                    <a:pt x="724" y="632"/>
                    <a:pt x="752" y="668"/>
                  </a:cubicBezTo>
                  <a:moveTo>
                    <a:pt x="562" y="345"/>
                  </a:moveTo>
                  <a:cubicBezTo>
                    <a:pt x="539" y="342"/>
                    <a:pt x="519" y="352"/>
                    <a:pt x="501" y="375"/>
                  </a:cubicBezTo>
                  <a:cubicBezTo>
                    <a:pt x="478" y="382"/>
                    <a:pt x="464" y="391"/>
                    <a:pt x="447" y="409"/>
                  </a:cubicBezTo>
                  <a:cubicBezTo>
                    <a:pt x="434" y="405"/>
                    <a:pt x="419" y="397"/>
                    <a:pt x="415" y="394"/>
                  </a:cubicBezTo>
                  <a:cubicBezTo>
                    <a:pt x="418" y="387"/>
                    <a:pt x="422" y="382"/>
                    <a:pt x="429" y="379"/>
                  </a:cubicBezTo>
                  <a:cubicBezTo>
                    <a:pt x="423" y="376"/>
                    <a:pt x="413" y="371"/>
                    <a:pt x="415" y="364"/>
                  </a:cubicBezTo>
                  <a:cubicBezTo>
                    <a:pt x="418" y="352"/>
                    <a:pt x="434" y="359"/>
                    <a:pt x="452" y="352"/>
                  </a:cubicBezTo>
                  <a:cubicBezTo>
                    <a:pt x="445" y="348"/>
                    <a:pt x="436" y="343"/>
                    <a:pt x="440" y="333"/>
                  </a:cubicBezTo>
                  <a:cubicBezTo>
                    <a:pt x="443" y="323"/>
                    <a:pt x="459" y="324"/>
                    <a:pt x="471" y="327"/>
                  </a:cubicBezTo>
                  <a:cubicBezTo>
                    <a:pt x="464" y="321"/>
                    <a:pt x="463" y="309"/>
                    <a:pt x="470" y="304"/>
                  </a:cubicBezTo>
                  <a:cubicBezTo>
                    <a:pt x="478" y="300"/>
                    <a:pt x="494" y="301"/>
                    <a:pt x="494" y="301"/>
                  </a:cubicBezTo>
                  <a:cubicBezTo>
                    <a:pt x="494" y="293"/>
                    <a:pt x="501" y="287"/>
                    <a:pt x="505" y="280"/>
                  </a:cubicBezTo>
                  <a:cubicBezTo>
                    <a:pt x="498" y="282"/>
                    <a:pt x="493" y="291"/>
                    <a:pt x="491" y="297"/>
                  </a:cubicBezTo>
                  <a:cubicBezTo>
                    <a:pt x="468" y="295"/>
                    <a:pt x="457" y="306"/>
                    <a:pt x="463" y="321"/>
                  </a:cubicBezTo>
                  <a:cubicBezTo>
                    <a:pt x="452" y="318"/>
                    <a:pt x="440" y="320"/>
                    <a:pt x="436" y="330"/>
                  </a:cubicBezTo>
                  <a:cubicBezTo>
                    <a:pt x="408" y="313"/>
                    <a:pt x="365" y="301"/>
                    <a:pt x="335" y="299"/>
                  </a:cubicBezTo>
                  <a:cubicBezTo>
                    <a:pt x="331" y="299"/>
                    <a:pt x="329" y="299"/>
                    <a:pt x="325" y="298"/>
                  </a:cubicBezTo>
                  <a:cubicBezTo>
                    <a:pt x="322" y="295"/>
                    <a:pt x="319" y="286"/>
                    <a:pt x="318" y="282"/>
                  </a:cubicBezTo>
                  <a:cubicBezTo>
                    <a:pt x="314" y="269"/>
                    <a:pt x="308" y="251"/>
                    <a:pt x="295" y="245"/>
                  </a:cubicBezTo>
                  <a:cubicBezTo>
                    <a:pt x="323" y="249"/>
                    <a:pt x="397" y="263"/>
                    <a:pt x="443" y="282"/>
                  </a:cubicBezTo>
                  <a:cubicBezTo>
                    <a:pt x="409" y="257"/>
                    <a:pt x="317" y="245"/>
                    <a:pt x="261" y="231"/>
                  </a:cubicBezTo>
                  <a:cubicBezTo>
                    <a:pt x="219" y="222"/>
                    <a:pt x="162" y="204"/>
                    <a:pt x="126" y="179"/>
                  </a:cubicBezTo>
                  <a:cubicBezTo>
                    <a:pt x="106" y="164"/>
                    <a:pt x="95" y="148"/>
                    <a:pt x="93" y="129"/>
                  </a:cubicBezTo>
                  <a:cubicBezTo>
                    <a:pt x="118" y="138"/>
                    <a:pt x="140" y="143"/>
                    <a:pt x="169" y="149"/>
                  </a:cubicBezTo>
                  <a:cubicBezTo>
                    <a:pt x="189" y="153"/>
                    <a:pt x="205" y="156"/>
                    <a:pt x="233" y="162"/>
                  </a:cubicBezTo>
                  <a:cubicBezTo>
                    <a:pt x="260" y="167"/>
                    <a:pt x="298" y="179"/>
                    <a:pt x="298" y="179"/>
                  </a:cubicBezTo>
                  <a:cubicBezTo>
                    <a:pt x="358" y="196"/>
                    <a:pt x="425" y="185"/>
                    <a:pt x="483" y="205"/>
                  </a:cubicBezTo>
                  <a:cubicBezTo>
                    <a:pt x="509" y="215"/>
                    <a:pt x="508" y="247"/>
                    <a:pt x="512" y="271"/>
                  </a:cubicBezTo>
                  <a:cubicBezTo>
                    <a:pt x="518" y="277"/>
                    <a:pt x="518" y="277"/>
                    <a:pt x="518" y="277"/>
                  </a:cubicBezTo>
                  <a:cubicBezTo>
                    <a:pt x="518" y="311"/>
                    <a:pt x="535" y="325"/>
                    <a:pt x="562" y="345"/>
                  </a:cubicBezTo>
                  <a:moveTo>
                    <a:pt x="774" y="670"/>
                  </a:moveTo>
                  <a:cubicBezTo>
                    <a:pt x="803" y="705"/>
                    <a:pt x="830" y="724"/>
                    <a:pt x="836" y="728"/>
                  </a:cubicBezTo>
                  <a:cubicBezTo>
                    <a:pt x="836" y="728"/>
                    <a:pt x="796" y="691"/>
                    <a:pt x="788" y="676"/>
                  </a:cubicBezTo>
                  <a:cubicBezTo>
                    <a:pt x="855" y="728"/>
                    <a:pt x="908" y="749"/>
                    <a:pt x="933" y="767"/>
                  </a:cubicBezTo>
                  <a:cubicBezTo>
                    <a:pt x="923" y="765"/>
                    <a:pt x="912" y="764"/>
                    <a:pt x="906" y="771"/>
                  </a:cubicBezTo>
                  <a:cubicBezTo>
                    <a:pt x="901" y="779"/>
                    <a:pt x="905" y="791"/>
                    <a:pt x="901" y="802"/>
                  </a:cubicBezTo>
                  <a:cubicBezTo>
                    <a:pt x="899" y="810"/>
                    <a:pt x="894" y="811"/>
                    <a:pt x="891" y="811"/>
                  </a:cubicBezTo>
                  <a:cubicBezTo>
                    <a:pt x="886" y="780"/>
                    <a:pt x="861" y="775"/>
                    <a:pt x="861" y="775"/>
                  </a:cubicBezTo>
                  <a:cubicBezTo>
                    <a:pt x="867" y="782"/>
                    <a:pt x="875" y="790"/>
                    <a:pt x="877" y="801"/>
                  </a:cubicBezTo>
                  <a:cubicBezTo>
                    <a:pt x="853" y="797"/>
                    <a:pt x="809" y="770"/>
                    <a:pt x="809" y="769"/>
                  </a:cubicBezTo>
                  <a:cubicBezTo>
                    <a:pt x="786" y="771"/>
                    <a:pt x="758" y="768"/>
                    <a:pt x="743" y="758"/>
                  </a:cubicBezTo>
                  <a:cubicBezTo>
                    <a:pt x="726" y="747"/>
                    <a:pt x="761" y="745"/>
                    <a:pt x="747" y="734"/>
                  </a:cubicBezTo>
                  <a:cubicBezTo>
                    <a:pt x="740" y="729"/>
                    <a:pt x="733" y="734"/>
                    <a:pt x="728" y="726"/>
                  </a:cubicBezTo>
                  <a:cubicBezTo>
                    <a:pt x="724" y="721"/>
                    <a:pt x="737" y="709"/>
                    <a:pt x="732" y="698"/>
                  </a:cubicBezTo>
                  <a:cubicBezTo>
                    <a:pt x="728" y="690"/>
                    <a:pt x="721" y="691"/>
                    <a:pt x="715" y="696"/>
                  </a:cubicBezTo>
                  <a:cubicBezTo>
                    <a:pt x="709" y="702"/>
                    <a:pt x="705" y="725"/>
                    <a:pt x="687" y="721"/>
                  </a:cubicBezTo>
                  <a:cubicBezTo>
                    <a:pt x="677" y="718"/>
                    <a:pt x="680" y="700"/>
                    <a:pt x="669" y="692"/>
                  </a:cubicBezTo>
                  <a:cubicBezTo>
                    <a:pt x="661" y="686"/>
                    <a:pt x="651" y="686"/>
                    <a:pt x="645" y="693"/>
                  </a:cubicBezTo>
                  <a:cubicBezTo>
                    <a:pt x="637" y="700"/>
                    <a:pt x="639" y="711"/>
                    <a:pt x="639" y="711"/>
                  </a:cubicBezTo>
                  <a:cubicBezTo>
                    <a:pt x="618" y="669"/>
                    <a:pt x="638" y="578"/>
                    <a:pt x="638" y="578"/>
                  </a:cubicBezTo>
                  <a:cubicBezTo>
                    <a:pt x="616" y="637"/>
                    <a:pt x="616" y="688"/>
                    <a:pt x="633" y="719"/>
                  </a:cubicBezTo>
                  <a:cubicBezTo>
                    <a:pt x="628" y="716"/>
                    <a:pt x="619" y="707"/>
                    <a:pt x="616" y="702"/>
                  </a:cubicBezTo>
                  <a:cubicBezTo>
                    <a:pt x="612" y="691"/>
                    <a:pt x="605" y="676"/>
                    <a:pt x="606" y="661"/>
                  </a:cubicBezTo>
                  <a:cubicBezTo>
                    <a:pt x="593" y="684"/>
                    <a:pt x="619" y="727"/>
                    <a:pt x="609" y="727"/>
                  </a:cubicBezTo>
                  <a:cubicBezTo>
                    <a:pt x="600" y="727"/>
                    <a:pt x="600" y="710"/>
                    <a:pt x="589" y="705"/>
                  </a:cubicBezTo>
                  <a:cubicBezTo>
                    <a:pt x="578" y="699"/>
                    <a:pt x="574" y="709"/>
                    <a:pt x="570" y="705"/>
                  </a:cubicBezTo>
                  <a:cubicBezTo>
                    <a:pt x="565" y="701"/>
                    <a:pt x="588" y="684"/>
                    <a:pt x="568" y="672"/>
                  </a:cubicBezTo>
                  <a:cubicBezTo>
                    <a:pt x="557" y="666"/>
                    <a:pt x="552" y="678"/>
                    <a:pt x="543" y="673"/>
                  </a:cubicBezTo>
                  <a:cubicBezTo>
                    <a:pt x="534" y="668"/>
                    <a:pt x="522" y="670"/>
                    <a:pt x="522" y="670"/>
                  </a:cubicBezTo>
                  <a:cubicBezTo>
                    <a:pt x="518" y="649"/>
                    <a:pt x="544" y="556"/>
                    <a:pt x="544" y="556"/>
                  </a:cubicBezTo>
                  <a:cubicBezTo>
                    <a:pt x="560" y="564"/>
                    <a:pt x="582" y="551"/>
                    <a:pt x="582" y="551"/>
                  </a:cubicBezTo>
                  <a:cubicBezTo>
                    <a:pt x="593" y="573"/>
                    <a:pt x="617" y="555"/>
                    <a:pt x="627" y="547"/>
                  </a:cubicBezTo>
                  <a:cubicBezTo>
                    <a:pt x="635" y="540"/>
                    <a:pt x="637" y="535"/>
                    <a:pt x="646" y="531"/>
                  </a:cubicBezTo>
                  <a:cubicBezTo>
                    <a:pt x="656" y="526"/>
                    <a:pt x="667" y="533"/>
                    <a:pt x="677" y="528"/>
                  </a:cubicBezTo>
                  <a:cubicBezTo>
                    <a:pt x="688" y="524"/>
                    <a:pt x="691" y="517"/>
                    <a:pt x="691" y="517"/>
                  </a:cubicBezTo>
                  <a:cubicBezTo>
                    <a:pt x="704" y="529"/>
                    <a:pt x="721" y="574"/>
                    <a:pt x="728" y="589"/>
                  </a:cubicBezTo>
                  <a:cubicBezTo>
                    <a:pt x="751" y="640"/>
                    <a:pt x="774" y="670"/>
                    <a:pt x="774" y="670"/>
                  </a:cubicBezTo>
                  <a:moveTo>
                    <a:pt x="935" y="783"/>
                  </a:moveTo>
                  <a:cubicBezTo>
                    <a:pt x="937" y="794"/>
                    <a:pt x="923" y="801"/>
                    <a:pt x="913" y="802"/>
                  </a:cubicBezTo>
                  <a:cubicBezTo>
                    <a:pt x="910" y="803"/>
                    <a:pt x="910" y="803"/>
                    <a:pt x="910" y="803"/>
                  </a:cubicBezTo>
                  <a:cubicBezTo>
                    <a:pt x="910" y="793"/>
                    <a:pt x="908" y="774"/>
                    <a:pt x="918" y="772"/>
                  </a:cubicBezTo>
                  <a:cubicBezTo>
                    <a:pt x="929" y="770"/>
                    <a:pt x="933" y="775"/>
                    <a:pt x="935" y="783"/>
                  </a:cubicBezTo>
                  <a:moveTo>
                    <a:pt x="692" y="506"/>
                  </a:moveTo>
                  <a:cubicBezTo>
                    <a:pt x="686" y="507"/>
                    <a:pt x="690" y="510"/>
                    <a:pt x="676" y="520"/>
                  </a:cubicBezTo>
                  <a:cubicBezTo>
                    <a:pt x="673" y="522"/>
                    <a:pt x="663" y="524"/>
                    <a:pt x="655" y="523"/>
                  </a:cubicBezTo>
                  <a:cubicBezTo>
                    <a:pt x="657" y="519"/>
                    <a:pt x="661" y="515"/>
                    <a:pt x="656" y="505"/>
                  </a:cubicBezTo>
                  <a:cubicBezTo>
                    <a:pt x="651" y="495"/>
                    <a:pt x="643" y="492"/>
                    <a:pt x="639" y="492"/>
                  </a:cubicBezTo>
                  <a:cubicBezTo>
                    <a:pt x="645" y="496"/>
                    <a:pt x="649" y="501"/>
                    <a:pt x="652" y="507"/>
                  </a:cubicBezTo>
                  <a:cubicBezTo>
                    <a:pt x="654" y="512"/>
                    <a:pt x="653" y="518"/>
                    <a:pt x="648" y="522"/>
                  </a:cubicBezTo>
                  <a:cubicBezTo>
                    <a:pt x="644" y="523"/>
                    <a:pt x="638" y="526"/>
                    <a:pt x="635" y="530"/>
                  </a:cubicBezTo>
                  <a:cubicBezTo>
                    <a:pt x="638" y="517"/>
                    <a:pt x="627" y="498"/>
                    <a:pt x="617" y="495"/>
                  </a:cubicBezTo>
                  <a:cubicBezTo>
                    <a:pt x="626" y="507"/>
                    <a:pt x="633" y="514"/>
                    <a:pt x="628" y="534"/>
                  </a:cubicBezTo>
                  <a:cubicBezTo>
                    <a:pt x="625" y="540"/>
                    <a:pt x="599" y="558"/>
                    <a:pt x="592" y="552"/>
                  </a:cubicBezTo>
                  <a:cubicBezTo>
                    <a:pt x="579" y="541"/>
                    <a:pt x="589" y="532"/>
                    <a:pt x="585" y="519"/>
                  </a:cubicBezTo>
                  <a:cubicBezTo>
                    <a:pt x="583" y="517"/>
                    <a:pt x="583" y="514"/>
                    <a:pt x="581" y="515"/>
                  </a:cubicBezTo>
                  <a:cubicBezTo>
                    <a:pt x="584" y="527"/>
                    <a:pt x="579" y="532"/>
                    <a:pt x="580" y="545"/>
                  </a:cubicBezTo>
                  <a:cubicBezTo>
                    <a:pt x="571" y="548"/>
                    <a:pt x="567" y="549"/>
                    <a:pt x="561" y="548"/>
                  </a:cubicBezTo>
                  <a:cubicBezTo>
                    <a:pt x="558" y="545"/>
                    <a:pt x="555" y="539"/>
                    <a:pt x="557" y="529"/>
                  </a:cubicBezTo>
                  <a:cubicBezTo>
                    <a:pt x="559" y="520"/>
                    <a:pt x="567" y="508"/>
                    <a:pt x="574" y="498"/>
                  </a:cubicBezTo>
                  <a:cubicBezTo>
                    <a:pt x="574" y="498"/>
                    <a:pt x="570" y="500"/>
                    <a:pt x="567" y="503"/>
                  </a:cubicBezTo>
                  <a:cubicBezTo>
                    <a:pt x="555" y="514"/>
                    <a:pt x="550" y="527"/>
                    <a:pt x="550" y="537"/>
                  </a:cubicBezTo>
                  <a:cubicBezTo>
                    <a:pt x="551" y="541"/>
                    <a:pt x="551" y="545"/>
                    <a:pt x="555" y="548"/>
                  </a:cubicBezTo>
                  <a:cubicBezTo>
                    <a:pt x="552" y="548"/>
                    <a:pt x="540" y="548"/>
                    <a:pt x="537" y="541"/>
                  </a:cubicBezTo>
                  <a:cubicBezTo>
                    <a:pt x="530" y="527"/>
                    <a:pt x="540" y="514"/>
                    <a:pt x="547" y="505"/>
                  </a:cubicBezTo>
                  <a:cubicBezTo>
                    <a:pt x="554" y="497"/>
                    <a:pt x="564" y="492"/>
                    <a:pt x="564" y="492"/>
                  </a:cubicBezTo>
                  <a:cubicBezTo>
                    <a:pt x="579" y="485"/>
                    <a:pt x="602" y="488"/>
                    <a:pt x="618" y="485"/>
                  </a:cubicBezTo>
                  <a:cubicBezTo>
                    <a:pt x="634" y="483"/>
                    <a:pt x="647" y="486"/>
                    <a:pt x="661" y="490"/>
                  </a:cubicBezTo>
                  <a:cubicBezTo>
                    <a:pt x="674" y="494"/>
                    <a:pt x="682" y="499"/>
                    <a:pt x="692" y="506"/>
                  </a:cubicBezTo>
                  <a:moveTo>
                    <a:pt x="416" y="356"/>
                  </a:moveTo>
                  <a:cubicBezTo>
                    <a:pt x="408" y="360"/>
                    <a:pt x="410" y="366"/>
                    <a:pt x="411" y="370"/>
                  </a:cubicBezTo>
                  <a:cubicBezTo>
                    <a:pt x="414" y="376"/>
                    <a:pt x="420" y="379"/>
                    <a:pt x="420" y="379"/>
                  </a:cubicBezTo>
                  <a:cubicBezTo>
                    <a:pt x="417" y="381"/>
                    <a:pt x="412" y="386"/>
                    <a:pt x="409" y="391"/>
                  </a:cubicBezTo>
                  <a:cubicBezTo>
                    <a:pt x="401" y="386"/>
                    <a:pt x="389" y="380"/>
                    <a:pt x="379" y="376"/>
                  </a:cubicBezTo>
                  <a:cubicBezTo>
                    <a:pt x="360" y="365"/>
                    <a:pt x="341" y="358"/>
                    <a:pt x="321" y="360"/>
                  </a:cubicBezTo>
                  <a:cubicBezTo>
                    <a:pt x="316" y="360"/>
                    <a:pt x="303" y="365"/>
                    <a:pt x="299" y="366"/>
                  </a:cubicBezTo>
                  <a:cubicBezTo>
                    <a:pt x="285" y="364"/>
                    <a:pt x="265" y="352"/>
                    <a:pt x="260" y="346"/>
                  </a:cubicBezTo>
                  <a:cubicBezTo>
                    <a:pt x="284" y="349"/>
                    <a:pt x="301" y="348"/>
                    <a:pt x="315" y="348"/>
                  </a:cubicBezTo>
                  <a:cubicBezTo>
                    <a:pt x="340" y="346"/>
                    <a:pt x="356" y="342"/>
                    <a:pt x="356" y="342"/>
                  </a:cubicBezTo>
                  <a:cubicBezTo>
                    <a:pt x="376" y="350"/>
                    <a:pt x="391" y="356"/>
                    <a:pt x="416" y="356"/>
                  </a:cubicBezTo>
                  <a:moveTo>
                    <a:pt x="1138" y="317"/>
                  </a:moveTo>
                  <a:cubicBezTo>
                    <a:pt x="1120" y="376"/>
                    <a:pt x="1068" y="368"/>
                    <a:pt x="1049" y="357"/>
                  </a:cubicBezTo>
                  <a:cubicBezTo>
                    <a:pt x="1068" y="351"/>
                    <a:pt x="1076" y="334"/>
                    <a:pt x="1076" y="334"/>
                  </a:cubicBezTo>
                  <a:cubicBezTo>
                    <a:pt x="1102" y="337"/>
                    <a:pt x="1120" y="332"/>
                    <a:pt x="1138" y="317"/>
                  </a:cubicBezTo>
                  <a:moveTo>
                    <a:pt x="1069" y="333"/>
                  </a:moveTo>
                  <a:cubicBezTo>
                    <a:pt x="1068" y="340"/>
                    <a:pt x="1053" y="351"/>
                    <a:pt x="1038" y="354"/>
                  </a:cubicBezTo>
                  <a:cubicBezTo>
                    <a:pt x="1038" y="354"/>
                    <a:pt x="1036" y="342"/>
                    <a:pt x="1020" y="343"/>
                  </a:cubicBezTo>
                  <a:cubicBezTo>
                    <a:pt x="1011" y="344"/>
                    <a:pt x="1011" y="345"/>
                    <a:pt x="1005" y="347"/>
                  </a:cubicBezTo>
                  <a:cubicBezTo>
                    <a:pt x="1007" y="343"/>
                    <a:pt x="1007" y="337"/>
                    <a:pt x="1004" y="332"/>
                  </a:cubicBezTo>
                  <a:cubicBezTo>
                    <a:pt x="1003" y="331"/>
                    <a:pt x="1002" y="330"/>
                    <a:pt x="1000" y="330"/>
                  </a:cubicBezTo>
                  <a:cubicBezTo>
                    <a:pt x="996" y="330"/>
                    <a:pt x="991" y="331"/>
                    <a:pt x="986" y="334"/>
                  </a:cubicBezTo>
                  <a:cubicBezTo>
                    <a:pt x="981" y="338"/>
                    <a:pt x="975" y="337"/>
                    <a:pt x="971" y="339"/>
                  </a:cubicBezTo>
                  <a:cubicBezTo>
                    <a:pt x="963" y="341"/>
                    <a:pt x="958" y="346"/>
                    <a:pt x="952" y="355"/>
                  </a:cubicBezTo>
                  <a:cubicBezTo>
                    <a:pt x="951" y="356"/>
                    <a:pt x="948" y="355"/>
                    <a:pt x="945" y="355"/>
                  </a:cubicBezTo>
                  <a:cubicBezTo>
                    <a:pt x="941" y="354"/>
                    <a:pt x="880" y="363"/>
                    <a:pt x="880" y="363"/>
                  </a:cubicBezTo>
                  <a:cubicBezTo>
                    <a:pt x="869" y="362"/>
                    <a:pt x="853" y="363"/>
                    <a:pt x="833" y="357"/>
                  </a:cubicBezTo>
                  <a:cubicBezTo>
                    <a:pt x="833" y="357"/>
                    <a:pt x="850" y="349"/>
                    <a:pt x="841" y="334"/>
                  </a:cubicBezTo>
                  <a:cubicBezTo>
                    <a:pt x="841" y="334"/>
                    <a:pt x="923" y="316"/>
                    <a:pt x="955" y="307"/>
                  </a:cubicBezTo>
                  <a:cubicBezTo>
                    <a:pt x="988" y="298"/>
                    <a:pt x="1005" y="292"/>
                    <a:pt x="1016" y="287"/>
                  </a:cubicBezTo>
                  <a:cubicBezTo>
                    <a:pt x="1014" y="294"/>
                    <a:pt x="1022" y="308"/>
                    <a:pt x="1035" y="318"/>
                  </a:cubicBezTo>
                  <a:cubicBezTo>
                    <a:pt x="1044" y="325"/>
                    <a:pt x="1062" y="332"/>
                    <a:pt x="1069" y="333"/>
                  </a:cubicBezTo>
                  <a:moveTo>
                    <a:pt x="435" y="335"/>
                  </a:moveTo>
                  <a:cubicBezTo>
                    <a:pt x="434" y="339"/>
                    <a:pt x="435" y="345"/>
                    <a:pt x="442" y="350"/>
                  </a:cubicBezTo>
                  <a:cubicBezTo>
                    <a:pt x="437" y="351"/>
                    <a:pt x="427" y="351"/>
                    <a:pt x="421" y="353"/>
                  </a:cubicBezTo>
                  <a:cubicBezTo>
                    <a:pt x="385" y="351"/>
                    <a:pt x="349" y="340"/>
                    <a:pt x="328" y="305"/>
                  </a:cubicBezTo>
                  <a:cubicBezTo>
                    <a:pt x="337" y="305"/>
                    <a:pt x="346" y="304"/>
                    <a:pt x="359" y="307"/>
                  </a:cubicBezTo>
                  <a:cubicBezTo>
                    <a:pt x="379" y="312"/>
                    <a:pt x="408" y="320"/>
                    <a:pt x="435" y="335"/>
                  </a:cubicBezTo>
                  <a:moveTo>
                    <a:pt x="322" y="306"/>
                  </a:moveTo>
                  <a:cubicBezTo>
                    <a:pt x="325" y="309"/>
                    <a:pt x="331" y="323"/>
                    <a:pt x="350" y="337"/>
                  </a:cubicBezTo>
                  <a:cubicBezTo>
                    <a:pt x="339" y="340"/>
                    <a:pt x="328" y="341"/>
                    <a:pt x="310" y="342"/>
                  </a:cubicBezTo>
                  <a:cubicBezTo>
                    <a:pt x="287" y="343"/>
                    <a:pt x="266" y="341"/>
                    <a:pt x="266" y="341"/>
                  </a:cubicBezTo>
                  <a:cubicBezTo>
                    <a:pt x="232" y="338"/>
                    <a:pt x="188" y="296"/>
                    <a:pt x="177" y="280"/>
                  </a:cubicBezTo>
                  <a:cubicBezTo>
                    <a:pt x="200" y="293"/>
                    <a:pt x="231" y="302"/>
                    <a:pt x="255" y="305"/>
                  </a:cubicBezTo>
                  <a:cubicBezTo>
                    <a:pt x="279" y="308"/>
                    <a:pt x="302" y="309"/>
                    <a:pt x="322" y="306"/>
                  </a:cubicBezTo>
                  <a:moveTo>
                    <a:pt x="691" y="256"/>
                  </a:moveTo>
                  <a:cubicBezTo>
                    <a:pt x="692" y="256"/>
                    <a:pt x="694" y="255"/>
                    <a:pt x="696" y="255"/>
                  </a:cubicBezTo>
                  <a:cubicBezTo>
                    <a:pt x="698" y="263"/>
                    <a:pt x="689" y="266"/>
                    <a:pt x="684" y="267"/>
                  </a:cubicBezTo>
                  <a:cubicBezTo>
                    <a:pt x="680" y="268"/>
                    <a:pt x="678" y="264"/>
                    <a:pt x="677" y="262"/>
                  </a:cubicBezTo>
                  <a:cubicBezTo>
                    <a:pt x="677" y="259"/>
                    <a:pt x="677" y="256"/>
                    <a:pt x="675" y="254"/>
                  </a:cubicBezTo>
                  <a:cubicBezTo>
                    <a:pt x="675" y="253"/>
                    <a:pt x="675" y="252"/>
                    <a:pt x="677" y="251"/>
                  </a:cubicBezTo>
                  <a:cubicBezTo>
                    <a:pt x="680" y="255"/>
                    <a:pt x="685" y="258"/>
                    <a:pt x="691" y="256"/>
                  </a:cubicBezTo>
                  <a:moveTo>
                    <a:pt x="1189" y="264"/>
                  </a:moveTo>
                  <a:cubicBezTo>
                    <a:pt x="1169" y="293"/>
                    <a:pt x="1130" y="317"/>
                    <a:pt x="1116" y="323"/>
                  </a:cubicBezTo>
                  <a:cubicBezTo>
                    <a:pt x="1105" y="328"/>
                    <a:pt x="1091" y="332"/>
                    <a:pt x="1068" y="326"/>
                  </a:cubicBezTo>
                  <a:cubicBezTo>
                    <a:pt x="1056" y="323"/>
                    <a:pt x="1045" y="318"/>
                    <a:pt x="1037" y="312"/>
                  </a:cubicBezTo>
                  <a:cubicBezTo>
                    <a:pt x="1021" y="299"/>
                    <a:pt x="1022" y="291"/>
                    <a:pt x="1022" y="287"/>
                  </a:cubicBezTo>
                  <a:cubicBezTo>
                    <a:pt x="1023" y="284"/>
                    <a:pt x="1028" y="277"/>
                    <a:pt x="1033" y="279"/>
                  </a:cubicBezTo>
                  <a:cubicBezTo>
                    <a:pt x="1090" y="293"/>
                    <a:pt x="1171" y="276"/>
                    <a:pt x="1189" y="264"/>
                  </a:cubicBezTo>
                  <a:moveTo>
                    <a:pt x="270" y="239"/>
                  </a:moveTo>
                  <a:cubicBezTo>
                    <a:pt x="311" y="246"/>
                    <a:pt x="309" y="283"/>
                    <a:pt x="319" y="299"/>
                  </a:cubicBezTo>
                  <a:cubicBezTo>
                    <a:pt x="284" y="301"/>
                    <a:pt x="269" y="302"/>
                    <a:pt x="242" y="296"/>
                  </a:cubicBezTo>
                  <a:cubicBezTo>
                    <a:pt x="148" y="275"/>
                    <a:pt x="130" y="230"/>
                    <a:pt x="104" y="170"/>
                  </a:cubicBezTo>
                  <a:cubicBezTo>
                    <a:pt x="150" y="211"/>
                    <a:pt x="251" y="236"/>
                    <a:pt x="270" y="239"/>
                  </a:cubicBezTo>
                  <a:moveTo>
                    <a:pt x="698" y="232"/>
                  </a:moveTo>
                  <a:cubicBezTo>
                    <a:pt x="697" y="235"/>
                    <a:pt x="699" y="234"/>
                    <a:pt x="702" y="237"/>
                  </a:cubicBezTo>
                  <a:cubicBezTo>
                    <a:pt x="702" y="242"/>
                    <a:pt x="698" y="246"/>
                    <a:pt x="694" y="249"/>
                  </a:cubicBezTo>
                  <a:cubicBezTo>
                    <a:pt x="690" y="251"/>
                    <a:pt x="684" y="252"/>
                    <a:pt x="680" y="249"/>
                  </a:cubicBezTo>
                  <a:cubicBezTo>
                    <a:pt x="678" y="248"/>
                    <a:pt x="672" y="246"/>
                    <a:pt x="672" y="246"/>
                  </a:cubicBezTo>
                  <a:cubicBezTo>
                    <a:pt x="672" y="237"/>
                    <a:pt x="683" y="232"/>
                    <a:pt x="691" y="229"/>
                  </a:cubicBezTo>
                  <a:cubicBezTo>
                    <a:pt x="694" y="228"/>
                    <a:pt x="697" y="229"/>
                    <a:pt x="698" y="232"/>
                  </a:cubicBezTo>
                  <a:moveTo>
                    <a:pt x="641" y="229"/>
                  </a:moveTo>
                  <a:cubicBezTo>
                    <a:pt x="651" y="232"/>
                    <a:pt x="668" y="249"/>
                    <a:pt x="672" y="257"/>
                  </a:cubicBezTo>
                  <a:cubicBezTo>
                    <a:pt x="673" y="264"/>
                    <a:pt x="670" y="271"/>
                    <a:pt x="666" y="276"/>
                  </a:cubicBezTo>
                  <a:cubicBezTo>
                    <a:pt x="662" y="277"/>
                    <a:pt x="658" y="281"/>
                    <a:pt x="656" y="285"/>
                  </a:cubicBezTo>
                  <a:cubicBezTo>
                    <a:pt x="657" y="281"/>
                    <a:pt x="656" y="277"/>
                    <a:pt x="654" y="274"/>
                  </a:cubicBezTo>
                  <a:cubicBezTo>
                    <a:pt x="650" y="271"/>
                    <a:pt x="645" y="267"/>
                    <a:pt x="644" y="262"/>
                  </a:cubicBezTo>
                  <a:cubicBezTo>
                    <a:pt x="629" y="263"/>
                    <a:pt x="607" y="263"/>
                    <a:pt x="599" y="256"/>
                  </a:cubicBezTo>
                  <a:cubicBezTo>
                    <a:pt x="599" y="253"/>
                    <a:pt x="598" y="250"/>
                    <a:pt x="595" y="247"/>
                  </a:cubicBezTo>
                  <a:cubicBezTo>
                    <a:pt x="599" y="246"/>
                    <a:pt x="617" y="248"/>
                    <a:pt x="626" y="248"/>
                  </a:cubicBezTo>
                  <a:cubicBezTo>
                    <a:pt x="636" y="248"/>
                    <a:pt x="648" y="248"/>
                    <a:pt x="651" y="252"/>
                  </a:cubicBezTo>
                  <a:cubicBezTo>
                    <a:pt x="651" y="254"/>
                    <a:pt x="649" y="254"/>
                    <a:pt x="648" y="254"/>
                  </a:cubicBezTo>
                  <a:cubicBezTo>
                    <a:pt x="647" y="255"/>
                    <a:pt x="646" y="254"/>
                    <a:pt x="645" y="255"/>
                  </a:cubicBezTo>
                  <a:cubicBezTo>
                    <a:pt x="648" y="259"/>
                    <a:pt x="654" y="260"/>
                    <a:pt x="659" y="259"/>
                  </a:cubicBezTo>
                  <a:cubicBezTo>
                    <a:pt x="661" y="257"/>
                    <a:pt x="663" y="255"/>
                    <a:pt x="661" y="251"/>
                  </a:cubicBezTo>
                  <a:cubicBezTo>
                    <a:pt x="658" y="246"/>
                    <a:pt x="652" y="245"/>
                    <a:pt x="644" y="243"/>
                  </a:cubicBezTo>
                  <a:cubicBezTo>
                    <a:pt x="635" y="242"/>
                    <a:pt x="592" y="242"/>
                    <a:pt x="592" y="242"/>
                  </a:cubicBezTo>
                  <a:cubicBezTo>
                    <a:pt x="587" y="237"/>
                    <a:pt x="577" y="229"/>
                    <a:pt x="571" y="226"/>
                  </a:cubicBezTo>
                  <a:cubicBezTo>
                    <a:pt x="570" y="223"/>
                    <a:pt x="574" y="220"/>
                    <a:pt x="576" y="221"/>
                  </a:cubicBezTo>
                  <a:cubicBezTo>
                    <a:pt x="593" y="227"/>
                    <a:pt x="622" y="227"/>
                    <a:pt x="641" y="229"/>
                  </a:cubicBezTo>
                  <a:moveTo>
                    <a:pt x="1076" y="236"/>
                  </a:moveTo>
                  <a:cubicBezTo>
                    <a:pt x="1074" y="244"/>
                    <a:pt x="1061" y="255"/>
                    <a:pt x="1051" y="260"/>
                  </a:cubicBezTo>
                  <a:cubicBezTo>
                    <a:pt x="1040" y="267"/>
                    <a:pt x="1024" y="271"/>
                    <a:pt x="1018" y="279"/>
                  </a:cubicBezTo>
                  <a:cubicBezTo>
                    <a:pt x="1011" y="286"/>
                    <a:pt x="949" y="303"/>
                    <a:pt x="919" y="311"/>
                  </a:cubicBezTo>
                  <a:cubicBezTo>
                    <a:pt x="890" y="318"/>
                    <a:pt x="866" y="325"/>
                    <a:pt x="838" y="329"/>
                  </a:cubicBezTo>
                  <a:cubicBezTo>
                    <a:pt x="833" y="325"/>
                    <a:pt x="825" y="325"/>
                    <a:pt x="819" y="326"/>
                  </a:cubicBezTo>
                  <a:cubicBezTo>
                    <a:pt x="827" y="311"/>
                    <a:pt x="824" y="301"/>
                    <a:pt x="811" y="297"/>
                  </a:cubicBezTo>
                  <a:cubicBezTo>
                    <a:pt x="953" y="246"/>
                    <a:pt x="953" y="246"/>
                    <a:pt x="953" y="246"/>
                  </a:cubicBezTo>
                  <a:cubicBezTo>
                    <a:pt x="979" y="238"/>
                    <a:pt x="1012" y="229"/>
                    <a:pt x="1034" y="228"/>
                  </a:cubicBezTo>
                  <a:cubicBezTo>
                    <a:pt x="1049" y="232"/>
                    <a:pt x="1058" y="236"/>
                    <a:pt x="1076" y="236"/>
                  </a:cubicBezTo>
                  <a:moveTo>
                    <a:pt x="687" y="221"/>
                  </a:moveTo>
                  <a:cubicBezTo>
                    <a:pt x="687" y="223"/>
                    <a:pt x="686" y="224"/>
                    <a:pt x="685" y="226"/>
                  </a:cubicBezTo>
                  <a:cubicBezTo>
                    <a:pt x="684" y="229"/>
                    <a:pt x="681" y="232"/>
                    <a:pt x="675" y="230"/>
                  </a:cubicBezTo>
                  <a:cubicBezTo>
                    <a:pt x="674" y="225"/>
                    <a:pt x="677" y="220"/>
                    <a:pt x="682" y="217"/>
                  </a:cubicBezTo>
                  <a:cubicBezTo>
                    <a:pt x="684" y="216"/>
                    <a:pt x="687" y="218"/>
                    <a:pt x="687" y="221"/>
                  </a:cubicBezTo>
                  <a:moveTo>
                    <a:pt x="672" y="214"/>
                  </a:moveTo>
                  <a:cubicBezTo>
                    <a:pt x="673" y="218"/>
                    <a:pt x="673" y="227"/>
                    <a:pt x="666" y="230"/>
                  </a:cubicBezTo>
                  <a:cubicBezTo>
                    <a:pt x="654" y="236"/>
                    <a:pt x="646" y="223"/>
                    <a:pt x="636" y="220"/>
                  </a:cubicBezTo>
                  <a:cubicBezTo>
                    <a:pt x="618" y="217"/>
                    <a:pt x="596" y="221"/>
                    <a:pt x="578" y="216"/>
                  </a:cubicBezTo>
                  <a:cubicBezTo>
                    <a:pt x="583" y="209"/>
                    <a:pt x="591" y="202"/>
                    <a:pt x="600" y="199"/>
                  </a:cubicBezTo>
                  <a:cubicBezTo>
                    <a:pt x="612" y="195"/>
                    <a:pt x="633" y="190"/>
                    <a:pt x="649" y="195"/>
                  </a:cubicBezTo>
                  <a:cubicBezTo>
                    <a:pt x="664" y="200"/>
                    <a:pt x="671" y="208"/>
                    <a:pt x="672" y="214"/>
                  </a:cubicBezTo>
                  <a:moveTo>
                    <a:pt x="996" y="211"/>
                  </a:moveTo>
                  <a:cubicBezTo>
                    <a:pt x="1007" y="215"/>
                    <a:pt x="1025" y="223"/>
                    <a:pt x="1017" y="225"/>
                  </a:cubicBezTo>
                  <a:cubicBezTo>
                    <a:pt x="954" y="236"/>
                    <a:pt x="912" y="253"/>
                    <a:pt x="804" y="295"/>
                  </a:cubicBezTo>
                  <a:cubicBezTo>
                    <a:pt x="800" y="295"/>
                    <a:pt x="796" y="295"/>
                    <a:pt x="792" y="297"/>
                  </a:cubicBezTo>
                  <a:cubicBezTo>
                    <a:pt x="793" y="291"/>
                    <a:pt x="793" y="285"/>
                    <a:pt x="786" y="278"/>
                  </a:cubicBezTo>
                  <a:cubicBezTo>
                    <a:pt x="781" y="273"/>
                    <a:pt x="773" y="271"/>
                    <a:pt x="760" y="275"/>
                  </a:cubicBezTo>
                  <a:cubicBezTo>
                    <a:pt x="792" y="255"/>
                    <a:pt x="824" y="234"/>
                    <a:pt x="860" y="221"/>
                  </a:cubicBezTo>
                  <a:cubicBezTo>
                    <a:pt x="889" y="210"/>
                    <a:pt x="920" y="205"/>
                    <a:pt x="953" y="204"/>
                  </a:cubicBezTo>
                  <a:cubicBezTo>
                    <a:pt x="974" y="204"/>
                    <a:pt x="986" y="207"/>
                    <a:pt x="996" y="211"/>
                  </a:cubicBezTo>
                  <a:moveTo>
                    <a:pt x="1210" y="232"/>
                  </a:moveTo>
                  <a:cubicBezTo>
                    <a:pt x="1207" y="239"/>
                    <a:pt x="1202" y="247"/>
                    <a:pt x="1192" y="255"/>
                  </a:cubicBezTo>
                  <a:cubicBezTo>
                    <a:pt x="1172" y="272"/>
                    <a:pt x="1073" y="286"/>
                    <a:pt x="1036" y="274"/>
                  </a:cubicBezTo>
                  <a:cubicBezTo>
                    <a:pt x="1076" y="258"/>
                    <a:pt x="1080" y="244"/>
                    <a:pt x="1082" y="234"/>
                  </a:cubicBezTo>
                  <a:cubicBezTo>
                    <a:pt x="1112" y="233"/>
                    <a:pt x="1157" y="229"/>
                    <a:pt x="1207" y="208"/>
                  </a:cubicBezTo>
                  <a:cubicBezTo>
                    <a:pt x="1213" y="206"/>
                    <a:pt x="1214" y="225"/>
                    <a:pt x="1210" y="232"/>
                  </a:cubicBezTo>
                  <a:moveTo>
                    <a:pt x="612" y="189"/>
                  </a:moveTo>
                  <a:cubicBezTo>
                    <a:pt x="598" y="191"/>
                    <a:pt x="581" y="194"/>
                    <a:pt x="570" y="213"/>
                  </a:cubicBezTo>
                  <a:cubicBezTo>
                    <a:pt x="565" y="209"/>
                    <a:pt x="567" y="201"/>
                    <a:pt x="572" y="194"/>
                  </a:cubicBezTo>
                  <a:cubicBezTo>
                    <a:pt x="576" y="189"/>
                    <a:pt x="591" y="183"/>
                    <a:pt x="612" y="189"/>
                  </a:cubicBezTo>
                  <a:moveTo>
                    <a:pt x="1259" y="133"/>
                  </a:moveTo>
                  <a:cubicBezTo>
                    <a:pt x="1253" y="149"/>
                    <a:pt x="1232" y="186"/>
                    <a:pt x="1209" y="198"/>
                  </a:cubicBezTo>
                  <a:cubicBezTo>
                    <a:pt x="1177" y="216"/>
                    <a:pt x="1132" y="223"/>
                    <a:pt x="1098" y="227"/>
                  </a:cubicBezTo>
                  <a:cubicBezTo>
                    <a:pt x="1070" y="231"/>
                    <a:pt x="1049" y="226"/>
                    <a:pt x="1039" y="223"/>
                  </a:cubicBezTo>
                  <a:cubicBezTo>
                    <a:pt x="1039" y="223"/>
                    <a:pt x="1029" y="219"/>
                    <a:pt x="1025" y="217"/>
                  </a:cubicBezTo>
                  <a:cubicBezTo>
                    <a:pt x="1077" y="189"/>
                    <a:pt x="1139" y="170"/>
                    <a:pt x="1205" y="153"/>
                  </a:cubicBezTo>
                  <a:cubicBezTo>
                    <a:pt x="1242" y="140"/>
                    <a:pt x="1246" y="139"/>
                    <a:pt x="1259" y="133"/>
                  </a:cubicBezTo>
                  <a:moveTo>
                    <a:pt x="1257" y="83"/>
                  </a:moveTo>
                  <a:cubicBezTo>
                    <a:pt x="1238" y="125"/>
                    <a:pt x="1226" y="138"/>
                    <a:pt x="1198" y="148"/>
                  </a:cubicBezTo>
                  <a:cubicBezTo>
                    <a:pt x="1198" y="148"/>
                    <a:pt x="1105" y="176"/>
                    <a:pt x="1082" y="185"/>
                  </a:cubicBezTo>
                  <a:cubicBezTo>
                    <a:pt x="1054" y="196"/>
                    <a:pt x="1033" y="207"/>
                    <a:pt x="1019" y="215"/>
                  </a:cubicBezTo>
                  <a:cubicBezTo>
                    <a:pt x="970" y="185"/>
                    <a:pt x="880" y="207"/>
                    <a:pt x="858" y="216"/>
                  </a:cubicBezTo>
                  <a:cubicBezTo>
                    <a:pt x="822" y="229"/>
                    <a:pt x="786" y="251"/>
                    <a:pt x="756" y="272"/>
                  </a:cubicBezTo>
                  <a:cubicBezTo>
                    <a:pt x="752" y="268"/>
                    <a:pt x="746" y="260"/>
                    <a:pt x="741" y="260"/>
                  </a:cubicBezTo>
                  <a:cubicBezTo>
                    <a:pt x="741" y="260"/>
                    <a:pt x="756" y="269"/>
                    <a:pt x="753" y="286"/>
                  </a:cubicBezTo>
                  <a:cubicBezTo>
                    <a:pt x="757" y="284"/>
                    <a:pt x="772" y="273"/>
                    <a:pt x="782" y="282"/>
                  </a:cubicBezTo>
                  <a:cubicBezTo>
                    <a:pt x="793" y="291"/>
                    <a:pt x="782" y="302"/>
                    <a:pt x="779" y="311"/>
                  </a:cubicBezTo>
                  <a:cubicBezTo>
                    <a:pt x="790" y="302"/>
                    <a:pt x="802" y="295"/>
                    <a:pt x="814" y="303"/>
                  </a:cubicBezTo>
                  <a:cubicBezTo>
                    <a:pt x="827" y="312"/>
                    <a:pt x="812" y="328"/>
                    <a:pt x="808" y="336"/>
                  </a:cubicBezTo>
                  <a:cubicBezTo>
                    <a:pt x="817" y="334"/>
                    <a:pt x="828" y="326"/>
                    <a:pt x="835" y="337"/>
                  </a:cubicBezTo>
                  <a:cubicBezTo>
                    <a:pt x="842" y="347"/>
                    <a:pt x="831" y="352"/>
                    <a:pt x="821" y="358"/>
                  </a:cubicBezTo>
                  <a:cubicBezTo>
                    <a:pt x="831" y="357"/>
                    <a:pt x="832" y="365"/>
                    <a:pt x="859" y="367"/>
                  </a:cubicBezTo>
                  <a:cubicBezTo>
                    <a:pt x="846" y="368"/>
                    <a:pt x="833" y="369"/>
                    <a:pt x="824" y="370"/>
                  </a:cubicBezTo>
                  <a:cubicBezTo>
                    <a:pt x="818" y="369"/>
                    <a:pt x="811" y="365"/>
                    <a:pt x="799" y="362"/>
                  </a:cubicBezTo>
                  <a:cubicBezTo>
                    <a:pt x="767" y="353"/>
                    <a:pt x="748" y="343"/>
                    <a:pt x="735" y="339"/>
                  </a:cubicBezTo>
                  <a:cubicBezTo>
                    <a:pt x="723" y="335"/>
                    <a:pt x="708" y="333"/>
                    <a:pt x="698" y="336"/>
                  </a:cubicBezTo>
                  <a:cubicBezTo>
                    <a:pt x="693" y="336"/>
                    <a:pt x="693" y="338"/>
                    <a:pt x="689" y="339"/>
                  </a:cubicBezTo>
                  <a:cubicBezTo>
                    <a:pt x="731" y="324"/>
                    <a:pt x="718" y="273"/>
                    <a:pt x="738" y="242"/>
                  </a:cubicBezTo>
                  <a:cubicBezTo>
                    <a:pt x="759" y="204"/>
                    <a:pt x="801" y="195"/>
                    <a:pt x="839" y="188"/>
                  </a:cubicBezTo>
                  <a:cubicBezTo>
                    <a:pt x="889" y="181"/>
                    <a:pt x="966" y="174"/>
                    <a:pt x="989" y="169"/>
                  </a:cubicBezTo>
                  <a:cubicBezTo>
                    <a:pt x="1030" y="161"/>
                    <a:pt x="1081" y="144"/>
                    <a:pt x="1092" y="139"/>
                  </a:cubicBezTo>
                  <a:cubicBezTo>
                    <a:pt x="1104" y="133"/>
                    <a:pt x="1160" y="113"/>
                    <a:pt x="1181" y="106"/>
                  </a:cubicBezTo>
                  <a:cubicBezTo>
                    <a:pt x="1203" y="98"/>
                    <a:pt x="1231" y="88"/>
                    <a:pt x="1257" y="83"/>
                  </a:cubicBezTo>
                  <a:moveTo>
                    <a:pt x="1206" y="285"/>
                  </a:moveTo>
                  <a:cubicBezTo>
                    <a:pt x="1164" y="319"/>
                    <a:pt x="1151" y="370"/>
                    <a:pt x="1148" y="385"/>
                  </a:cubicBezTo>
                  <a:cubicBezTo>
                    <a:pt x="1141" y="430"/>
                    <a:pt x="1140" y="481"/>
                    <a:pt x="1148" y="525"/>
                  </a:cubicBezTo>
                  <a:cubicBezTo>
                    <a:pt x="1170" y="665"/>
                    <a:pt x="1170" y="665"/>
                    <a:pt x="1170" y="665"/>
                  </a:cubicBezTo>
                  <a:cubicBezTo>
                    <a:pt x="1177" y="726"/>
                    <a:pt x="1177" y="726"/>
                    <a:pt x="1177" y="726"/>
                  </a:cubicBezTo>
                  <a:cubicBezTo>
                    <a:pt x="1180" y="797"/>
                    <a:pt x="1180" y="797"/>
                    <a:pt x="1180" y="797"/>
                  </a:cubicBezTo>
                  <a:cubicBezTo>
                    <a:pt x="1184" y="962"/>
                    <a:pt x="1105" y="1183"/>
                    <a:pt x="834" y="1272"/>
                  </a:cubicBezTo>
                  <a:cubicBezTo>
                    <a:pt x="768" y="1298"/>
                    <a:pt x="768" y="1298"/>
                    <a:pt x="768" y="1298"/>
                  </a:cubicBezTo>
                  <a:cubicBezTo>
                    <a:pt x="713" y="1322"/>
                    <a:pt x="659" y="1348"/>
                    <a:pt x="612" y="1391"/>
                  </a:cubicBezTo>
                  <a:cubicBezTo>
                    <a:pt x="546" y="1333"/>
                    <a:pt x="469" y="1301"/>
                    <a:pt x="391" y="1271"/>
                  </a:cubicBezTo>
                  <a:cubicBezTo>
                    <a:pt x="142" y="1192"/>
                    <a:pt x="55" y="982"/>
                    <a:pt x="50" y="837"/>
                  </a:cubicBezTo>
                  <a:cubicBezTo>
                    <a:pt x="48" y="789"/>
                    <a:pt x="50" y="737"/>
                    <a:pt x="56" y="688"/>
                  </a:cubicBezTo>
                  <a:cubicBezTo>
                    <a:pt x="66" y="614"/>
                    <a:pt x="66" y="614"/>
                    <a:pt x="66" y="614"/>
                  </a:cubicBezTo>
                  <a:cubicBezTo>
                    <a:pt x="83" y="515"/>
                    <a:pt x="83" y="515"/>
                    <a:pt x="83" y="515"/>
                  </a:cubicBezTo>
                  <a:cubicBezTo>
                    <a:pt x="91" y="458"/>
                    <a:pt x="91" y="395"/>
                    <a:pt x="73" y="344"/>
                  </a:cubicBezTo>
                  <a:cubicBezTo>
                    <a:pt x="63" y="320"/>
                    <a:pt x="46" y="299"/>
                    <a:pt x="26" y="281"/>
                  </a:cubicBezTo>
                  <a:cubicBezTo>
                    <a:pt x="49" y="250"/>
                    <a:pt x="75" y="216"/>
                    <a:pt x="98" y="185"/>
                  </a:cubicBezTo>
                  <a:cubicBezTo>
                    <a:pt x="99" y="186"/>
                    <a:pt x="99" y="187"/>
                    <a:pt x="100" y="188"/>
                  </a:cubicBezTo>
                  <a:cubicBezTo>
                    <a:pt x="100" y="188"/>
                    <a:pt x="100" y="189"/>
                    <a:pt x="100" y="189"/>
                  </a:cubicBezTo>
                  <a:cubicBezTo>
                    <a:pt x="104" y="200"/>
                    <a:pt x="108" y="209"/>
                    <a:pt x="112" y="214"/>
                  </a:cubicBezTo>
                  <a:cubicBezTo>
                    <a:pt x="114" y="218"/>
                    <a:pt x="116" y="221"/>
                    <a:pt x="118" y="224"/>
                  </a:cubicBezTo>
                  <a:cubicBezTo>
                    <a:pt x="78" y="277"/>
                    <a:pt x="78" y="277"/>
                    <a:pt x="78" y="277"/>
                  </a:cubicBezTo>
                  <a:cubicBezTo>
                    <a:pt x="127" y="332"/>
                    <a:pt x="129" y="410"/>
                    <a:pt x="127" y="483"/>
                  </a:cubicBezTo>
                  <a:cubicBezTo>
                    <a:pt x="121" y="528"/>
                    <a:pt x="121" y="528"/>
                    <a:pt x="121" y="528"/>
                  </a:cubicBezTo>
                  <a:cubicBezTo>
                    <a:pt x="100" y="658"/>
                    <a:pt x="100" y="658"/>
                    <a:pt x="100" y="658"/>
                  </a:cubicBezTo>
                  <a:cubicBezTo>
                    <a:pt x="91" y="731"/>
                    <a:pt x="91" y="731"/>
                    <a:pt x="91" y="731"/>
                  </a:cubicBezTo>
                  <a:cubicBezTo>
                    <a:pt x="89" y="799"/>
                    <a:pt x="89" y="799"/>
                    <a:pt x="89" y="799"/>
                  </a:cubicBezTo>
                  <a:cubicBezTo>
                    <a:pt x="80" y="965"/>
                    <a:pt x="207" y="1177"/>
                    <a:pt x="438" y="1246"/>
                  </a:cubicBezTo>
                  <a:cubicBezTo>
                    <a:pt x="499" y="1271"/>
                    <a:pt x="558" y="1299"/>
                    <a:pt x="612" y="1338"/>
                  </a:cubicBezTo>
                  <a:cubicBezTo>
                    <a:pt x="666" y="1299"/>
                    <a:pt x="725" y="1271"/>
                    <a:pt x="786" y="1248"/>
                  </a:cubicBezTo>
                  <a:cubicBezTo>
                    <a:pt x="1054" y="1172"/>
                    <a:pt x="1136" y="965"/>
                    <a:pt x="1139" y="828"/>
                  </a:cubicBezTo>
                  <a:cubicBezTo>
                    <a:pt x="1142" y="778"/>
                    <a:pt x="1137" y="728"/>
                    <a:pt x="1132" y="680"/>
                  </a:cubicBezTo>
                  <a:cubicBezTo>
                    <a:pt x="1122" y="611"/>
                    <a:pt x="1122" y="611"/>
                    <a:pt x="1122" y="611"/>
                  </a:cubicBezTo>
                  <a:cubicBezTo>
                    <a:pt x="1108" y="526"/>
                    <a:pt x="1108" y="526"/>
                    <a:pt x="1108" y="526"/>
                  </a:cubicBezTo>
                  <a:cubicBezTo>
                    <a:pt x="1100" y="479"/>
                    <a:pt x="1101" y="421"/>
                    <a:pt x="1110" y="375"/>
                  </a:cubicBezTo>
                  <a:cubicBezTo>
                    <a:pt x="1124" y="368"/>
                    <a:pt x="1140" y="354"/>
                    <a:pt x="1149" y="324"/>
                  </a:cubicBezTo>
                  <a:cubicBezTo>
                    <a:pt x="1150" y="320"/>
                    <a:pt x="1150" y="320"/>
                    <a:pt x="1150" y="320"/>
                  </a:cubicBezTo>
                  <a:cubicBezTo>
                    <a:pt x="1166" y="309"/>
                    <a:pt x="1185" y="292"/>
                    <a:pt x="1198" y="274"/>
                  </a:cubicBezTo>
                  <a:cubicBezTo>
                    <a:pt x="1200" y="275"/>
                    <a:pt x="1202" y="278"/>
                    <a:pt x="1206" y="285"/>
                  </a:cubicBezTo>
                  <a:moveTo>
                    <a:pt x="654" y="446"/>
                  </a:moveTo>
                  <a:cubicBezTo>
                    <a:pt x="649" y="455"/>
                    <a:pt x="644" y="461"/>
                    <a:pt x="626" y="462"/>
                  </a:cubicBezTo>
                  <a:cubicBezTo>
                    <a:pt x="603" y="463"/>
                    <a:pt x="597" y="450"/>
                    <a:pt x="597" y="450"/>
                  </a:cubicBezTo>
                  <a:cubicBezTo>
                    <a:pt x="599" y="457"/>
                    <a:pt x="604" y="472"/>
                    <a:pt x="626" y="471"/>
                  </a:cubicBezTo>
                  <a:cubicBezTo>
                    <a:pt x="654" y="469"/>
                    <a:pt x="654" y="446"/>
                    <a:pt x="654" y="446"/>
                  </a:cubicBezTo>
                  <a:moveTo>
                    <a:pt x="685" y="353"/>
                  </a:moveTo>
                  <a:cubicBezTo>
                    <a:pt x="657" y="380"/>
                    <a:pt x="690" y="446"/>
                    <a:pt x="671" y="473"/>
                  </a:cubicBezTo>
                  <a:cubicBezTo>
                    <a:pt x="669" y="476"/>
                    <a:pt x="667" y="480"/>
                    <a:pt x="665" y="483"/>
                  </a:cubicBezTo>
                  <a:cubicBezTo>
                    <a:pt x="651" y="478"/>
                    <a:pt x="642" y="477"/>
                    <a:pt x="629" y="477"/>
                  </a:cubicBezTo>
                  <a:cubicBezTo>
                    <a:pt x="621" y="477"/>
                    <a:pt x="613" y="479"/>
                    <a:pt x="607" y="480"/>
                  </a:cubicBezTo>
                  <a:cubicBezTo>
                    <a:pt x="592" y="481"/>
                    <a:pt x="581" y="479"/>
                    <a:pt x="567" y="482"/>
                  </a:cubicBezTo>
                  <a:cubicBezTo>
                    <a:pt x="568" y="479"/>
                    <a:pt x="570" y="477"/>
                    <a:pt x="573" y="473"/>
                  </a:cubicBezTo>
                  <a:cubicBezTo>
                    <a:pt x="560" y="473"/>
                    <a:pt x="550" y="471"/>
                    <a:pt x="543" y="461"/>
                  </a:cubicBezTo>
                  <a:cubicBezTo>
                    <a:pt x="539" y="455"/>
                    <a:pt x="538" y="447"/>
                    <a:pt x="540" y="441"/>
                  </a:cubicBezTo>
                  <a:cubicBezTo>
                    <a:pt x="544" y="431"/>
                    <a:pt x="554" y="422"/>
                    <a:pt x="558" y="413"/>
                  </a:cubicBezTo>
                  <a:cubicBezTo>
                    <a:pt x="558" y="413"/>
                    <a:pt x="566" y="401"/>
                    <a:pt x="568" y="387"/>
                  </a:cubicBezTo>
                  <a:cubicBezTo>
                    <a:pt x="570" y="392"/>
                    <a:pt x="572" y="399"/>
                    <a:pt x="584" y="402"/>
                  </a:cubicBezTo>
                  <a:cubicBezTo>
                    <a:pt x="596" y="405"/>
                    <a:pt x="608" y="401"/>
                    <a:pt x="629" y="390"/>
                  </a:cubicBezTo>
                  <a:cubicBezTo>
                    <a:pt x="620" y="405"/>
                    <a:pt x="606" y="414"/>
                    <a:pt x="581" y="418"/>
                  </a:cubicBezTo>
                  <a:cubicBezTo>
                    <a:pt x="590" y="420"/>
                    <a:pt x="606" y="417"/>
                    <a:pt x="623" y="408"/>
                  </a:cubicBezTo>
                  <a:cubicBezTo>
                    <a:pt x="643" y="397"/>
                    <a:pt x="669" y="362"/>
                    <a:pt x="669" y="362"/>
                  </a:cubicBezTo>
                  <a:cubicBezTo>
                    <a:pt x="675" y="357"/>
                    <a:pt x="687" y="352"/>
                    <a:pt x="685" y="353"/>
                  </a:cubicBezTo>
                  <a:moveTo>
                    <a:pt x="802" y="969"/>
                  </a:moveTo>
                  <a:cubicBezTo>
                    <a:pt x="737" y="900"/>
                    <a:pt x="673" y="796"/>
                    <a:pt x="665" y="792"/>
                  </a:cubicBezTo>
                  <a:cubicBezTo>
                    <a:pt x="665" y="792"/>
                    <a:pt x="744" y="913"/>
                    <a:pt x="759" y="934"/>
                  </a:cubicBezTo>
                  <a:cubicBezTo>
                    <a:pt x="773" y="954"/>
                    <a:pt x="793" y="974"/>
                    <a:pt x="802" y="990"/>
                  </a:cubicBezTo>
                  <a:cubicBezTo>
                    <a:pt x="805" y="985"/>
                    <a:pt x="810" y="977"/>
                    <a:pt x="802" y="969"/>
                  </a:cubicBezTo>
                  <a:moveTo>
                    <a:pt x="1035" y="1005"/>
                  </a:moveTo>
                  <a:cubicBezTo>
                    <a:pt x="1021" y="1003"/>
                    <a:pt x="1008" y="1004"/>
                    <a:pt x="1003" y="1018"/>
                  </a:cubicBezTo>
                  <a:cubicBezTo>
                    <a:pt x="995" y="1035"/>
                    <a:pt x="991" y="1048"/>
                    <a:pt x="985" y="1057"/>
                  </a:cubicBezTo>
                  <a:cubicBezTo>
                    <a:pt x="978" y="1069"/>
                    <a:pt x="967" y="1080"/>
                    <a:pt x="948" y="1085"/>
                  </a:cubicBezTo>
                  <a:cubicBezTo>
                    <a:pt x="929" y="1090"/>
                    <a:pt x="902" y="1091"/>
                    <a:pt x="899" y="1080"/>
                  </a:cubicBezTo>
                  <a:cubicBezTo>
                    <a:pt x="903" y="1057"/>
                    <a:pt x="935" y="1053"/>
                    <a:pt x="949" y="1046"/>
                  </a:cubicBezTo>
                  <a:cubicBezTo>
                    <a:pt x="974" y="1034"/>
                    <a:pt x="976" y="1012"/>
                    <a:pt x="977" y="989"/>
                  </a:cubicBezTo>
                  <a:cubicBezTo>
                    <a:pt x="942" y="966"/>
                    <a:pt x="870" y="909"/>
                    <a:pt x="870" y="909"/>
                  </a:cubicBezTo>
                  <a:cubicBezTo>
                    <a:pt x="870" y="909"/>
                    <a:pt x="932" y="971"/>
                    <a:pt x="966" y="994"/>
                  </a:cubicBezTo>
                  <a:cubicBezTo>
                    <a:pt x="966" y="1013"/>
                    <a:pt x="961" y="1024"/>
                    <a:pt x="945" y="1033"/>
                  </a:cubicBezTo>
                  <a:cubicBezTo>
                    <a:pt x="935" y="1038"/>
                    <a:pt x="924" y="1042"/>
                    <a:pt x="909" y="1049"/>
                  </a:cubicBezTo>
                  <a:cubicBezTo>
                    <a:pt x="885" y="1063"/>
                    <a:pt x="892" y="1083"/>
                    <a:pt x="859" y="1096"/>
                  </a:cubicBezTo>
                  <a:cubicBezTo>
                    <a:pt x="845" y="1101"/>
                    <a:pt x="812" y="1105"/>
                    <a:pt x="821" y="1087"/>
                  </a:cubicBezTo>
                  <a:cubicBezTo>
                    <a:pt x="833" y="1069"/>
                    <a:pt x="820" y="1069"/>
                    <a:pt x="820" y="1069"/>
                  </a:cubicBezTo>
                  <a:cubicBezTo>
                    <a:pt x="812" y="1071"/>
                    <a:pt x="792" y="1076"/>
                    <a:pt x="782" y="1077"/>
                  </a:cubicBezTo>
                  <a:cubicBezTo>
                    <a:pt x="775" y="1077"/>
                    <a:pt x="769" y="1072"/>
                    <a:pt x="774" y="1067"/>
                  </a:cubicBezTo>
                  <a:cubicBezTo>
                    <a:pt x="776" y="1065"/>
                    <a:pt x="780" y="1064"/>
                    <a:pt x="783" y="1061"/>
                  </a:cubicBezTo>
                  <a:cubicBezTo>
                    <a:pt x="788" y="1057"/>
                    <a:pt x="791" y="1055"/>
                    <a:pt x="793" y="1051"/>
                  </a:cubicBezTo>
                  <a:cubicBezTo>
                    <a:pt x="797" y="1045"/>
                    <a:pt x="799" y="1036"/>
                    <a:pt x="796" y="1034"/>
                  </a:cubicBezTo>
                  <a:cubicBezTo>
                    <a:pt x="791" y="1032"/>
                    <a:pt x="784" y="1033"/>
                    <a:pt x="781" y="1037"/>
                  </a:cubicBezTo>
                  <a:cubicBezTo>
                    <a:pt x="767" y="1052"/>
                    <a:pt x="766" y="1078"/>
                    <a:pt x="727" y="1070"/>
                  </a:cubicBezTo>
                  <a:cubicBezTo>
                    <a:pt x="727" y="1070"/>
                    <a:pt x="681" y="1060"/>
                    <a:pt x="718" y="1007"/>
                  </a:cubicBezTo>
                  <a:cubicBezTo>
                    <a:pt x="729" y="994"/>
                    <a:pt x="700" y="977"/>
                    <a:pt x="683" y="956"/>
                  </a:cubicBezTo>
                  <a:cubicBezTo>
                    <a:pt x="650" y="916"/>
                    <a:pt x="557" y="766"/>
                    <a:pt x="557" y="766"/>
                  </a:cubicBezTo>
                  <a:cubicBezTo>
                    <a:pt x="547" y="752"/>
                    <a:pt x="537" y="735"/>
                    <a:pt x="528" y="722"/>
                  </a:cubicBezTo>
                  <a:cubicBezTo>
                    <a:pt x="520" y="708"/>
                    <a:pt x="517" y="679"/>
                    <a:pt x="537" y="682"/>
                  </a:cubicBezTo>
                  <a:cubicBezTo>
                    <a:pt x="547" y="684"/>
                    <a:pt x="550" y="688"/>
                    <a:pt x="561" y="683"/>
                  </a:cubicBezTo>
                  <a:cubicBezTo>
                    <a:pt x="568" y="680"/>
                    <a:pt x="568" y="692"/>
                    <a:pt x="561" y="698"/>
                  </a:cubicBezTo>
                  <a:cubicBezTo>
                    <a:pt x="556" y="702"/>
                    <a:pt x="556" y="711"/>
                    <a:pt x="562" y="716"/>
                  </a:cubicBezTo>
                  <a:cubicBezTo>
                    <a:pt x="570" y="720"/>
                    <a:pt x="572" y="711"/>
                    <a:pt x="581" y="714"/>
                  </a:cubicBezTo>
                  <a:cubicBezTo>
                    <a:pt x="590" y="716"/>
                    <a:pt x="597" y="738"/>
                    <a:pt x="613" y="743"/>
                  </a:cubicBezTo>
                  <a:cubicBezTo>
                    <a:pt x="617" y="744"/>
                    <a:pt x="620" y="744"/>
                    <a:pt x="621" y="741"/>
                  </a:cubicBezTo>
                  <a:cubicBezTo>
                    <a:pt x="623" y="734"/>
                    <a:pt x="616" y="725"/>
                    <a:pt x="618" y="717"/>
                  </a:cubicBezTo>
                  <a:cubicBezTo>
                    <a:pt x="620" y="722"/>
                    <a:pt x="627" y="727"/>
                    <a:pt x="637" y="732"/>
                  </a:cubicBezTo>
                  <a:cubicBezTo>
                    <a:pt x="648" y="739"/>
                    <a:pt x="654" y="740"/>
                    <a:pt x="651" y="731"/>
                  </a:cubicBezTo>
                  <a:cubicBezTo>
                    <a:pt x="648" y="720"/>
                    <a:pt x="646" y="713"/>
                    <a:pt x="646" y="713"/>
                  </a:cubicBezTo>
                  <a:cubicBezTo>
                    <a:pt x="645" y="705"/>
                    <a:pt x="652" y="699"/>
                    <a:pt x="658" y="699"/>
                  </a:cubicBezTo>
                  <a:cubicBezTo>
                    <a:pt x="661" y="699"/>
                    <a:pt x="664" y="701"/>
                    <a:pt x="666" y="705"/>
                  </a:cubicBezTo>
                  <a:cubicBezTo>
                    <a:pt x="674" y="718"/>
                    <a:pt x="670" y="725"/>
                    <a:pt x="686" y="730"/>
                  </a:cubicBezTo>
                  <a:cubicBezTo>
                    <a:pt x="711" y="782"/>
                    <a:pt x="773" y="847"/>
                    <a:pt x="798" y="868"/>
                  </a:cubicBezTo>
                  <a:cubicBezTo>
                    <a:pt x="803" y="872"/>
                    <a:pt x="812" y="877"/>
                    <a:pt x="820" y="880"/>
                  </a:cubicBezTo>
                  <a:cubicBezTo>
                    <a:pt x="814" y="875"/>
                    <a:pt x="805" y="867"/>
                    <a:pt x="801" y="863"/>
                  </a:cubicBezTo>
                  <a:cubicBezTo>
                    <a:pt x="736" y="800"/>
                    <a:pt x="695" y="742"/>
                    <a:pt x="696" y="730"/>
                  </a:cubicBezTo>
                  <a:cubicBezTo>
                    <a:pt x="714" y="722"/>
                    <a:pt x="717" y="704"/>
                    <a:pt x="723" y="707"/>
                  </a:cubicBezTo>
                  <a:cubicBezTo>
                    <a:pt x="725" y="708"/>
                    <a:pt x="717" y="723"/>
                    <a:pt x="718" y="731"/>
                  </a:cubicBezTo>
                  <a:cubicBezTo>
                    <a:pt x="719" y="735"/>
                    <a:pt x="724" y="741"/>
                    <a:pt x="735" y="741"/>
                  </a:cubicBezTo>
                  <a:cubicBezTo>
                    <a:pt x="714" y="762"/>
                    <a:pt x="768" y="780"/>
                    <a:pt x="808" y="779"/>
                  </a:cubicBezTo>
                  <a:cubicBezTo>
                    <a:pt x="823" y="788"/>
                    <a:pt x="848" y="803"/>
                    <a:pt x="878" y="810"/>
                  </a:cubicBezTo>
                  <a:cubicBezTo>
                    <a:pt x="878" y="810"/>
                    <a:pt x="881" y="824"/>
                    <a:pt x="890" y="825"/>
                  </a:cubicBezTo>
                  <a:cubicBezTo>
                    <a:pt x="890" y="825"/>
                    <a:pt x="912" y="859"/>
                    <a:pt x="943" y="892"/>
                  </a:cubicBezTo>
                  <a:cubicBezTo>
                    <a:pt x="973" y="924"/>
                    <a:pt x="1007" y="977"/>
                    <a:pt x="1035" y="1005"/>
                  </a:cubicBezTo>
                  <a:moveTo>
                    <a:pt x="679" y="342"/>
                  </a:moveTo>
                  <a:cubicBezTo>
                    <a:pt x="661" y="355"/>
                    <a:pt x="657" y="367"/>
                    <a:pt x="627" y="382"/>
                  </a:cubicBezTo>
                  <a:cubicBezTo>
                    <a:pt x="610" y="391"/>
                    <a:pt x="593" y="398"/>
                    <a:pt x="582" y="393"/>
                  </a:cubicBezTo>
                  <a:cubicBezTo>
                    <a:pt x="571" y="387"/>
                    <a:pt x="575" y="367"/>
                    <a:pt x="575" y="364"/>
                  </a:cubicBezTo>
                  <a:cubicBezTo>
                    <a:pt x="575" y="362"/>
                    <a:pt x="575" y="359"/>
                    <a:pt x="575" y="357"/>
                  </a:cubicBezTo>
                  <a:cubicBezTo>
                    <a:pt x="583" y="353"/>
                    <a:pt x="595" y="355"/>
                    <a:pt x="598" y="345"/>
                  </a:cubicBezTo>
                  <a:cubicBezTo>
                    <a:pt x="601" y="337"/>
                    <a:pt x="600" y="327"/>
                    <a:pt x="602" y="318"/>
                  </a:cubicBezTo>
                  <a:cubicBezTo>
                    <a:pt x="606" y="311"/>
                    <a:pt x="617" y="307"/>
                    <a:pt x="619" y="299"/>
                  </a:cubicBezTo>
                  <a:cubicBezTo>
                    <a:pt x="605" y="308"/>
                    <a:pt x="594" y="321"/>
                    <a:pt x="576" y="320"/>
                  </a:cubicBezTo>
                  <a:cubicBezTo>
                    <a:pt x="571" y="319"/>
                    <a:pt x="575" y="312"/>
                    <a:pt x="572" y="309"/>
                  </a:cubicBezTo>
                  <a:cubicBezTo>
                    <a:pt x="568" y="308"/>
                    <a:pt x="568" y="305"/>
                    <a:pt x="568" y="302"/>
                  </a:cubicBezTo>
                  <a:cubicBezTo>
                    <a:pt x="569" y="303"/>
                    <a:pt x="570" y="303"/>
                    <a:pt x="571" y="303"/>
                  </a:cubicBezTo>
                  <a:cubicBezTo>
                    <a:pt x="571" y="303"/>
                    <a:pt x="572" y="302"/>
                    <a:pt x="572" y="301"/>
                  </a:cubicBezTo>
                  <a:cubicBezTo>
                    <a:pt x="572" y="300"/>
                    <a:pt x="571" y="300"/>
                    <a:pt x="571" y="300"/>
                  </a:cubicBezTo>
                  <a:cubicBezTo>
                    <a:pt x="570" y="300"/>
                    <a:pt x="568" y="300"/>
                    <a:pt x="566" y="299"/>
                  </a:cubicBezTo>
                  <a:cubicBezTo>
                    <a:pt x="566" y="299"/>
                    <a:pt x="566" y="299"/>
                    <a:pt x="566" y="299"/>
                  </a:cubicBezTo>
                  <a:cubicBezTo>
                    <a:pt x="565" y="296"/>
                    <a:pt x="567" y="292"/>
                    <a:pt x="565" y="290"/>
                  </a:cubicBezTo>
                  <a:cubicBezTo>
                    <a:pt x="556" y="288"/>
                    <a:pt x="556" y="288"/>
                    <a:pt x="556" y="288"/>
                  </a:cubicBezTo>
                  <a:cubicBezTo>
                    <a:pt x="557" y="279"/>
                    <a:pt x="563" y="272"/>
                    <a:pt x="563" y="262"/>
                  </a:cubicBezTo>
                  <a:cubicBezTo>
                    <a:pt x="565" y="264"/>
                    <a:pt x="570" y="263"/>
                    <a:pt x="568" y="267"/>
                  </a:cubicBezTo>
                  <a:cubicBezTo>
                    <a:pt x="566" y="268"/>
                    <a:pt x="567" y="271"/>
                    <a:pt x="567" y="272"/>
                  </a:cubicBezTo>
                  <a:cubicBezTo>
                    <a:pt x="567" y="268"/>
                    <a:pt x="582" y="262"/>
                    <a:pt x="574" y="260"/>
                  </a:cubicBezTo>
                  <a:cubicBezTo>
                    <a:pt x="570" y="259"/>
                    <a:pt x="560" y="261"/>
                    <a:pt x="560" y="256"/>
                  </a:cubicBezTo>
                  <a:cubicBezTo>
                    <a:pt x="560" y="248"/>
                    <a:pt x="563" y="241"/>
                    <a:pt x="567" y="235"/>
                  </a:cubicBezTo>
                  <a:cubicBezTo>
                    <a:pt x="576" y="242"/>
                    <a:pt x="588" y="249"/>
                    <a:pt x="591" y="261"/>
                  </a:cubicBezTo>
                  <a:cubicBezTo>
                    <a:pt x="594" y="264"/>
                    <a:pt x="598" y="269"/>
                    <a:pt x="602" y="269"/>
                  </a:cubicBezTo>
                  <a:cubicBezTo>
                    <a:pt x="612" y="265"/>
                    <a:pt x="617" y="275"/>
                    <a:pt x="627" y="274"/>
                  </a:cubicBezTo>
                  <a:cubicBezTo>
                    <a:pt x="627" y="272"/>
                    <a:pt x="628" y="270"/>
                    <a:pt x="630" y="269"/>
                  </a:cubicBezTo>
                  <a:cubicBezTo>
                    <a:pt x="632" y="268"/>
                    <a:pt x="635" y="269"/>
                    <a:pt x="636" y="271"/>
                  </a:cubicBezTo>
                  <a:cubicBezTo>
                    <a:pt x="637" y="276"/>
                    <a:pt x="634" y="279"/>
                    <a:pt x="632" y="282"/>
                  </a:cubicBezTo>
                  <a:cubicBezTo>
                    <a:pt x="629" y="284"/>
                    <a:pt x="624" y="285"/>
                    <a:pt x="620" y="286"/>
                  </a:cubicBezTo>
                  <a:cubicBezTo>
                    <a:pt x="628" y="291"/>
                    <a:pt x="634" y="283"/>
                    <a:pt x="642" y="281"/>
                  </a:cubicBezTo>
                  <a:cubicBezTo>
                    <a:pt x="645" y="280"/>
                    <a:pt x="649" y="282"/>
                    <a:pt x="651" y="285"/>
                  </a:cubicBezTo>
                  <a:cubicBezTo>
                    <a:pt x="654" y="303"/>
                    <a:pt x="646" y="330"/>
                    <a:pt x="669" y="339"/>
                  </a:cubicBezTo>
                  <a:cubicBezTo>
                    <a:pt x="672" y="340"/>
                    <a:pt x="676" y="341"/>
                    <a:pt x="679" y="342"/>
                  </a:cubicBezTo>
                  <a:moveTo>
                    <a:pt x="546" y="767"/>
                  </a:moveTo>
                  <a:cubicBezTo>
                    <a:pt x="564" y="796"/>
                    <a:pt x="565" y="797"/>
                    <a:pt x="575" y="814"/>
                  </a:cubicBezTo>
                  <a:cubicBezTo>
                    <a:pt x="585" y="830"/>
                    <a:pt x="625" y="892"/>
                    <a:pt x="632" y="904"/>
                  </a:cubicBezTo>
                  <a:cubicBezTo>
                    <a:pt x="640" y="917"/>
                    <a:pt x="681" y="987"/>
                    <a:pt x="708" y="1000"/>
                  </a:cubicBezTo>
                  <a:cubicBezTo>
                    <a:pt x="687" y="1023"/>
                    <a:pt x="697" y="1050"/>
                    <a:pt x="663" y="1056"/>
                  </a:cubicBezTo>
                  <a:cubicBezTo>
                    <a:pt x="644" y="1059"/>
                    <a:pt x="589" y="1076"/>
                    <a:pt x="570" y="1044"/>
                  </a:cubicBezTo>
                  <a:cubicBezTo>
                    <a:pt x="551" y="1012"/>
                    <a:pt x="543" y="962"/>
                    <a:pt x="548" y="922"/>
                  </a:cubicBezTo>
                  <a:cubicBezTo>
                    <a:pt x="572" y="959"/>
                    <a:pt x="590" y="975"/>
                    <a:pt x="603" y="983"/>
                  </a:cubicBezTo>
                  <a:cubicBezTo>
                    <a:pt x="559" y="934"/>
                    <a:pt x="564" y="924"/>
                    <a:pt x="543" y="898"/>
                  </a:cubicBezTo>
                  <a:cubicBezTo>
                    <a:pt x="535" y="887"/>
                    <a:pt x="533" y="870"/>
                    <a:pt x="532" y="857"/>
                  </a:cubicBezTo>
                  <a:cubicBezTo>
                    <a:pt x="530" y="834"/>
                    <a:pt x="531" y="812"/>
                    <a:pt x="530" y="790"/>
                  </a:cubicBezTo>
                  <a:cubicBezTo>
                    <a:pt x="529" y="778"/>
                    <a:pt x="530" y="765"/>
                    <a:pt x="526" y="753"/>
                  </a:cubicBezTo>
                  <a:cubicBezTo>
                    <a:pt x="524" y="749"/>
                    <a:pt x="521" y="736"/>
                    <a:pt x="520" y="731"/>
                  </a:cubicBezTo>
                  <a:cubicBezTo>
                    <a:pt x="519" y="726"/>
                    <a:pt x="519" y="720"/>
                    <a:pt x="519" y="720"/>
                  </a:cubicBezTo>
                  <a:cubicBezTo>
                    <a:pt x="519" y="720"/>
                    <a:pt x="528" y="739"/>
                    <a:pt x="546" y="767"/>
                  </a:cubicBezTo>
                  <a:moveTo>
                    <a:pt x="538" y="425"/>
                  </a:moveTo>
                  <a:cubicBezTo>
                    <a:pt x="534" y="429"/>
                    <a:pt x="532" y="432"/>
                    <a:pt x="529" y="437"/>
                  </a:cubicBezTo>
                  <a:cubicBezTo>
                    <a:pt x="525" y="449"/>
                    <a:pt x="529" y="467"/>
                    <a:pt x="542" y="476"/>
                  </a:cubicBezTo>
                  <a:cubicBezTo>
                    <a:pt x="550" y="482"/>
                    <a:pt x="553" y="483"/>
                    <a:pt x="560" y="485"/>
                  </a:cubicBezTo>
                  <a:cubicBezTo>
                    <a:pt x="543" y="490"/>
                    <a:pt x="525" y="513"/>
                    <a:pt x="525" y="526"/>
                  </a:cubicBezTo>
                  <a:cubicBezTo>
                    <a:pt x="519" y="520"/>
                    <a:pt x="517" y="508"/>
                    <a:pt x="519" y="498"/>
                  </a:cubicBezTo>
                  <a:cubicBezTo>
                    <a:pt x="514" y="504"/>
                    <a:pt x="504" y="508"/>
                    <a:pt x="498" y="509"/>
                  </a:cubicBezTo>
                  <a:cubicBezTo>
                    <a:pt x="496" y="504"/>
                    <a:pt x="497" y="490"/>
                    <a:pt x="503" y="483"/>
                  </a:cubicBezTo>
                  <a:cubicBezTo>
                    <a:pt x="501" y="479"/>
                    <a:pt x="487" y="481"/>
                    <a:pt x="480" y="486"/>
                  </a:cubicBezTo>
                  <a:cubicBezTo>
                    <a:pt x="479" y="477"/>
                    <a:pt x="482" y="471"/>
                    <a:pt x="490" y="465"/>
                  </a:cubicBezTo>
                  <a:cubicBezTo>
                    <a:pt x="488" y="460"/>
                    <a:pt x="483" y="464"/>
                    <a:pt x="471" y="465"/>
                  </a:cubicBezTo>
                  <a:cubicBezTo>
                    <a:pt x="479" y="462"/>
                    <a:pt x="490" y="456"/>
                    <a:pt x="502" y="448"/>
                  </a:cubicBezTo>
                  <a:cubicBezTo>
                    <a:pt x="523" y="435"/>
                    <a:pt x="538" y="425"/>
                    <a:pt x="538" y="425"/>
                  </a:cubicBezTo>
                  <a:moveTo>
                    <a:pt x="816" y="430"/>
                  </a:moveTo>
                  <a:cubicBezTo>
                    <a:pt x="831" y="432"/>
                    <a:pt x="852" y="428"/>
                    <a:pt x="859" y="426"/>
                  </a:cubicBezTo>
                  <a:cubicBezTo>
                    <a:pt x="863" y="432"/>
                    <a:pt x="856" y="442"/>
                    <a:pt x="850" y="440"/>
                  </a:cubicBezTo>
                  <a:cubicBezTo>
                    <a:pt x="852" y="449"/>
                    <a:pt x="860" y="460"/>
                    <a:pt x="859" y="470"/>
                  </a:cubicBezTo>
                  <a:cubicBezTo>
                    <a:pt x="851" y="467"/>
                    <a:pt x="829" y="458"/>
                    <a:pt x="829" y="458"/>
                  </a:cubicBezTo>
                  <a:cubicBezTo>
                    <a:pt x="835" y="467"/>
                    <a:pt x="842" y="483"/>
                    <a:pt x="840" y="494"/>
                  </a:cubicBezTo>
                  <a:cubicBezTo>
                    <a:pt x="831" y="488"/>
                    <a:pt x="812" y="487"/>
                    <a:pt x="804" y="481"/>
                  </a:cubicBezTo>
                  <a:cubicBezTo>
                    <a:pt x="808" y="495"/>
                    <a:pt x="817" y="515"/>
                    <a:pt x="805" y="528"/>
                  </a:cubicBezTo>
                  <a:cubicBezTo>
                    <a:pt x="794" y="520"/>
                    <a:pt x="788" y="507"/>
                    <a:pt x="779" y="498"/>
                  </a:cubicBezTo>
                  <a:cubicBezTo>
                    <a:pt x="781" y="511"/>
                    <a:pt x="784" y="531"/>
                    <a:pt x="775" y="543"/>
                  </a:cubicBezTo>
                  <a:cubicBezTo>
                    <a:pt x="769" y="536"/>
                    <a:pt x="745" y="526"/>
                    <a:pt x="745" y="518"/>
                  </a:cubicBezTo>
                  <a:cubicBezTo>
                    <a:pt x="743" y="517"/>
                    <a:pt x="736" y="544"/>
                    <a:pt x="728" y="549"/>
                  </a:cubicBezTo>
                  <a:cubicBezTo>
                    <a:pt x="720" y="538"/>
                    <a:pt x="713" y="521"/>
                    <a:pt x="702" y="511"/>
                  </a:cubicBezTo>
                  <a:cubicBezTo>
                    <a:pt x="705" y="508"/>
                    <a:pt x="709" y="510"/>
                    <a:pt x="707" y="504"/>
                  </a:cubicBezTo>
                  <a:cubicBezTo>
                    <a:pt x="704" y="496"/>
                    <a:pt x="692" y="491"/>
                    <a:pt x="679" y="486"/>
                  </a:cubicBezTo>
                  <a:cubicBezTo>
                    <a:pt x="681" y="482"/>
                    <a:pt x="683" y="480"/>
                    <a:pt x="687" y="474"/>
                  </a:cubicBezTo>
                  <a:cubicBezTo>
                    <a:pt x="697" y="459"/>
                    <a:pt x="704" y="445"/>
                    <a:pt x="706" y="438"/>
                  </a:cubicBezTo>
                  <a:cubicBezTo>
                    <a:pt x="710" y="426"/>
                    <a:pt x="712" y="423"/>
                    <a:pt x="713" y="414"/>
                  </a:cubicBezTo>
                  <a:cubicBezTo>
                    <a:pt x="726" y="416"/>
                    <a:pt x="735" y="418"/>
                    <a:pt x="752" y="420"/>
                  </a:cubicBezTo>
                  <a:cubicBezTo>
                    <a:pt x="768" y="422"/>
                    <a:pt x="793" y="427"/>
                    <a:pt x="816" y="430"/>
                  </a:cubicBezTo>
                  <a:moveTo>
                    <a:pt x="1084" y="383"/>
                  </a:moveTo>
                  <a:cubicBezTo>
                    <a:pt x="1085" y="388"/>
                    <a:pt x="1074" y="400"/>
                    <a:pt x="1061" y="403"/>
                  </a:cubicBezTo>
                  <a:cubicBezTo>
                    <a:pt x="1045" y="407"/>
                    <a:pt x="1032" y="404"/>
                    <a:pt x="1021" y="398"/>
                  </a:cubicBezTo>
                  <a:cubicBezTo>
                    <a:pt x="1022" y="409"/>
                    <a:pt x="1041" y="414"/>
                    <a:pt x="1055" y="411"/>
                  </a:cubicBezTo>
                  <a:cubicBezTo>
                    <a:pt x="1047" y="422"/>
                    <a:pt x="1023" y="429"/>
                    <a:pt x="1006" y="428"/>
                  </a:cubicBezTo>
                  <a:cubicBezTo>
                    <a:pt x="987" y="428"/>
                    <a:pt x="975" y="422"/>
                    <a:pt x="958" y="412"/>
                  </a:cubicBezTo>
                  <a:cubicBezTo>
                    <a:pt x="956" y="423"/>
                    <a:pt x="977" y="433"/>
                    <a:pt x="993" y="434"/>
                  </a:cubicBezTo>
                  <a:cubicBezTo>
                    <a:pt x="963" y="450"/>
                    <a:pt x="929" y="438"/>
                    <a:pt x="925" y="437"/>
                  </a:cubicBezTo>
                  <a:cubicBezTo>
                    <a:pt x="917" y="435"/>
                    <a:pt x="905" y="430"/>
                    <a:pt x="898" y="423"/>
                  </a:cubicBezTo>
                  <a:cubicBezTo>
                    <a:pt x="898" y="432"/>
                    <a:pt x="910" y="439"/>
                    <a:pt x="920" y="441"/>
                  </a:cubicBezTo>
                  <a:cubicBezTo>
                    <a:pt x="900" y="451"/>
                    <a:pt x="875" y="440"/>
                    <a:pt x="866" y="424"/>
                  </a:cubicBezTo>
                  <a:cubicBezTo>
                    <a:pt x="898" y="415"/>
                    <a:pt x="922" y="406"/>
                    <a:pt x="955" y="398"/>
                  </a:cubicBezTo>
                  <a:cubicBezTo>
                    <a:pt x="987" y="403"/>
                    <a:pt x="1017" y="390"/>
                    <a:pt x="1029" y="376"/>
                  </a:cubicBezTo>
                  <a:cubicBezTo>
                    <a:pt x="1033" y="371"/>
                    <a:pt x="1037" y="364"/>
                    <a:pt x="1037" y="362"/>
                  </a:cubicBezTo>
                  <a:cubicBezTo>
                    <a:pt x="1040" y="361"/>
                    <a:pt x="1044" y="362"/>
                    <a:pt x="1047" y="363"/>
                  </a:cubicBezTo>
                  <a:cubicBezTo>
                    <a:pt x="1050" y="364"/>
                    <a:pt x="1081" y="371"/>
                    <a:pt x="1084" y="383"/>
                  </a:cubicBezTo>
                  <a:moveTo>
                    <a:pt x="306" y="378"/>
                  </a:moveTo>
                  <a:cubicBezTo>
                    <a:pt x="310" y="375"/>
                    <a:pt x="321" y="372"/>
                    <a:pt x="331" y="374"/>
                  </a:cubicBezTo>
                  <a:cubicBezTo>
                    <a:pt x="342" y="375"/>
                    <a:pt x="361" y="380"/>
                    <a:pt x="375" y="390"/>
                  </a:cubicBezTo>
                  <a:cubicBezTo>
                    <a:pt x="404" y="400"/>
                    <a:pt x="427" y="420"/>
                    <a:pt x="456" y="429"/>
                  </a:cubicBezTo>
                  <a:cubicBezTo>
                    <a:pt x="457" y="426"/>
                    <a:pt x="454" y="424"/>
                    <a:pt x="452" y="422"/>
                  </a:cubicBezTo>
                  <a:cubicBezTo>
                    <a:pt x="470" y="408"/>
                    <a:pt x="489" y="396"/>
                    <a:pt x="510" y="387"/>
                  </a:cubicBezTo>
                  <a:cubicBezTo>
                    <a:pt x="523" y="372"/>
                    <a:pt x="540" y="356"/>
                    <a:pt x="562" y="359"/>
                  </a:cubicBezTo>
                  <a:cubicBezTo>
                    <a:pt x="567" y="359"/>
                    <a:pt x="567" y="359"/>
                    <a:pt x="567" y="359"/>
                  </a:cubicBezTo>
                  <a:cubicBezTo>
                    <a:pt x="567" y="359"/>
                    <a:pt x="567" y="364"/>
                    <a:pt x="567" y="366"/>
                  </a:cubicBezTo>
                  <a:cubicBezTo>
                    <a:pt x="566" y="377"/>
                    <a:pt x="560" y="388"/>
                    <a:pt x="554" y="403"/>
                  </a:cubicBezTo>
                  <a:cubicBezTo>
                    <a:pt x="554" y="403"/>
                    <a:pt x="536" y="410"/>
                    <a:pt x="528" y="415"/>
                  </a:cubicBezTo>
                  <a:cubicBezTo>
                    <a:pt x="521" y="419"/>
                    <a:pt x="459" y="456"/>
                    <a:pt x="459" y="456"/>
                  </a:cubicBezTo>
                  <a:cubicBezTo>
                    <a:pt x="441" y="470"/>
                    <a:pt x="433" y="454"/>
                    <a:pt x="415" y="442"/>
                  </a:cubicBezTo>
                  <a:cubicBezTo>
                    <a:pt x="393" y="431"/>
                    <a:pt x="372" y="420"/>
                    <a:pt x="353" y="403"/>
                  </a:cubicBezTo>
                  <a:cubicBezTo>
                    <a:pt x="353" y="400"/>
                    <a:pt x="359" y="402"/>
                    <a:pt x="356" y="399"/>
                  </a:cubicBezTo>
                  <a:cubicBezTo>
                    <a:pt x="346" y="400"/>
                    <a:pt x="338" y="404"/>
                    <a:pt x="329" y="406"/>
                  </a:cubicBezTo>
                  <a:cubicBezTo>
                    <a:pt x="325" y="408"/>
                    <a:pt x="315" y="411"/>
                    <a:pt x="312" y="405"/>
                  </a:cubicBezTo>
                  <a:cubicBezTo>
                    <a:pt x="317" y="404"/>
                    <a:pt x="317" y="404"/>
                    <a:pt x="317" y="404"/>
                  </a:cubicBezTo>
                  <a:cubicBezTo>
                    <a:pt x="322" y="400"/>
                    <a:pt x="324" y="393"/>
                    <a:pt x="334" y="390"/>
                  </a:cubicBezTo>
                  <a:cubicBezTo>
                    <a:pt x="327" y="384"/>
                    <a:pt x="314" y="381"/>
                    <a:pt x="304" y="381"/>
                  </a:cubicBezTo>
                  <a:lnTo>
                    <a:pt x="306" y="378"/>
                  </a:lnTo>
                  <a:close/>
                  <a:moveTo>
                    <a:pt x="999" y="340"/>
                  </a:moveTo>
                  <a:cubicBezTo>
                    <a:pt x="998" y="351"/>
                    <a:pt x="986" y="353"/>
                    <a:pt x="981" y="362"/>
                  </a:cubicBezTo>
                  <a:cubicBezTo>
                    <a:pt x="975" y="367"/>
                    <a:pt x="975" y="367"/>
                    <a:pt x="975" y="367"/>
                  </a:cubicBezTo>
                  <a:cubicBezTo>
                    <a:pt x="980" y="366"/>
                    <a:pt x="986" y="363"/>
                    <a:pt x="990" y="358"/>
                  </a:cubicBezTo>
                  <a:cubicBezTo>
                    <a:pt x="999" y="356"/>
                    <a:pt x="1027" y="350"/>
                    <a:pt x="1028" y="355"/>
                  </a:cubicBezTo>
                  <a:cubicBezTo>
                    <a:pt x="1029" y="361"/>
                    <a:pt x="1027" y="366"/>
                    <a:pt x="1018" y="372"/>
                  </a:cubicBezTo>
                  <a:cubicBezTo>
                    <a:pt x="1010" y="378"/>
                    <a:pt x="980" y="390"/>
                    <a:pt x="959" y="387"/>
                  </a:cubicBezTo>
                  <a:cubicBezTo>
                    <a:pt x="947" y="386"/>
                    <a:pt x="935" y="390"/>
                    <a:pt x="924" y="392"/>
                  </a:cubicBezTo>
                  <a:cubicBezTo>
                    <a:pt x="865" y="410"/>
                    <a:pt x="865" y="410"/>
                    <a:pt x="865" y="410"/>
                  </a:cubicBezTo>
                  <a:cubicBezTo>
                    <a:pt x="845" y="415"/>
                    <a:pt x="821" y="418"/>
                    <a:pt x="799" y="412"/>
                  </a:cubicBezTo>
                  <a:cubicBezTo>
                    <a:pt x="766" y="406"/>
                    <a:pt x="734" y="398"/>
                    <a:pt x="700" y="400"/>
                  </a:cubicBezTo>
                  <a:cubicBezTo>
                    <a:pt x="696" y="400"/>
                    <a:pt x="691" y="403"/>
                    <a:pt x="688" y="408"/>
                  </a:cubicBezTo>
                  <a:cubicBezTo>
                    <a:pt x="692" y="407"/>
                    <a:pt x="697" y="405"/>
                    <a:pt x="701" y="408"/>
                  </a:cubicBezTo>
                  <a:cubicBezTo>
                    <a:pt x="700" y="412"/>
                    <a:pt x="700" y="437"/>
                    <a:pt x="690" y="446"/>
                  </a:cubicBezTo>
                  <a:cubicBezTo>
                    <a:pt x="688" y="443"/>
                    <a:pt x="687" y="439"/>
                    <a:pt x="685" y="435"/>
                  </a:cubicBezTo>
                  <a:cubicBezTo>
                    <a:pt x="684" y="431"/>
                    <a:pt x="670" y="368"/>
                    <a:pt x="697" y="349"/>
                  </a:cubicBezTo>
                  <a:cubicBezTo>
                    <a:pt x="713" y="344"/>
                    <a:pt x="735" y="353"/>
                    <a:pt x="740" y="356"/>
                  </a:cubicBezTo>
                  <a:cubicBezTo>
                    <a:pt x="761" y="368"/>
                    <a:pt x="797" y="374"/>
                    <a:pt x="825" y="385"/>
                  </a:cubicBezTo>
                  <a:cubicBezTo>
                    <a:pt x="837" y="383"/>
                    <a:pt x="849" y="379"/>
                    <a:pt x="861" y="378"/>
                  </a:cubicBezTo>
                  <a:cubicBezTo>
                    <a:pt x="945" y="367"/>
                    <a:pt x="945" y="367"/>
                    <a:pt x="945" y="367"/>
                  </a:cubicBezTo>
                  <a:cubicBezTo>
                    <a:pt x="960" y="369"/>
                    <a:pt x="962" y="350"/>
                    <a:pt x="975" y="349"/>
                  </a:cubicBezTo>
                  <a:cubicBezTo>
                    <a:pt x="984" y="349"/>
                    <a:pt x="989" y="343"/>
                    <a:pt x="996" y="339"/>
                  </a:cubicBezTo>
                  <a:cubicBezTo>
                    <a:pt x="997" y="338"/>
                    <a:pt x="999" y="338"/>
                    <a:pt x="999" y="340"/>
                  </a:cubicBezTo>
                  <a:moveTo>
                    <a:pt x="143" y="129"/>
                  </a:moveTo>
                  <a:cubicBezTo>
                    <a:pt x="216" y="34"/>
                    <a:pt x="216" y="34"/>
                    <a:pt x="216" y="34"/>
                  </a:cubicBezTo>
                  <a:cubicBezTo>
                    <a:pt x="242" y="71"/>
                    <a:pt x="284" y="73"/>
                    <a:pt x="326" y="75"/>
                  </a:cubicBezTo>
                  <a:cubicBezTo>
                    <a:pt x="354" y="72"/>
                    <a:pt x="354" y="72"/>
                    <a:pt x="354" y="72"/>
                  </a:cubicBezTo>
                  <a:cubicBezTo>
                    <a:pt x="473" y="53"/>
                    <a:pt x="473" y="53"/>
                    <a:pt x="473" y="53"/>
                  </a:cubicBezTo>
                  <a:cubicBezTo>
                    <a:pt x="554" y="44"/>
                    <a:pt x="554" y="44"/>
                    <a:pt x="554" y="44"/>
                  </a:cubicBezTo>
                  <a:cubicBezTo>
                    <a:pt x="631" y="35"/>
                    <a:pt x="709" y="47"/>
                    <a:pt x="782" y="57"/>
                  </a:cubicBezTo>
                  <a:cubicBezTo>
                    <a:pt x="889" y="75"/>
                    <a:pt x="889" y="75"/>
                    <a:pt x="889" y="75"/>
                  </a:cubicBezTo>
                  <a:cubicBezTo>
                    <a:pt x="934" y="78"/>
                    <a:pt x="982" y="77"/>
                    <a:pt x="1012" y="43"/>
                  </a:cubicBezTo>
                  <a:cubicBezTo>
                    <a:pt x="1018" y="37"/>
                    <a:pt x="1018" y="37"/>
                    <a:pt x="1018" y="37"/>
                  </a:cubicBezTo>
                  <a:cubicBezTo>
                    <a:pt x="1086" y="126"/>
                    <a:pt x="1086" y="126"/>
                    <a:pt x="1086" y="126"/>
                  </a:cubicBezTo>
                  <a:cubicBezTo>
                    <a:pt x="1086" y="126"/>
                    <a:pt x="1086" y="126"/>
                    <a:pt x="1086" y="126"/>
                  </a:cubicBezTo>
                  <a:cubicBezTo>
                    <a:pt x="1084" y="127"/>
                    <a:pt x="1082" y="128"/>
                    <a:pt x="1079" y="129"/>
                  </a:cubicBezTo>
                  <a:cubicBezTo>
                    <a:pt x="1071" y="132"/>
                    <a:pt x="1061" y="135"/>
                    <a:pt x="1052" y="139"/>
                  </a:cubicBezTo>
                  <a:cubicBezTo>
                    <a:pt x="1050" y="139"/>
                    <a:pt x="1049" y="140"/>
                    <a:pt x="1048" y="140"/>
                  </a:cubicBezTo>
                  <a:cubicBezTo>
                    <a:pt x="1047" y="140"/>
                    <a:pt x="1047" y="140"/>
                    <a:pt x="1047" y="140"/>
                  </a:cubicBezTo>
                  <a:cubicBezTo>
                    <a:pt x="1012" y="95"/>
                    <a:pt x="1012" y="95"/>
                    <a:pt x="1012" y="95"/>
                  </a:cubicBezTo>
                  <a:cubicBezTo>
                    <a:pt x="977" y="115"/>
                    <a:pt x="932" y="118"/>
                    <a:pt x="889" y="115"/>
                  </a:cubicBezTo>
                  <a:cubicBezTo>
                    <a:pt x="827" y="105"/>
                    <a:pt x="827" y="105"/>
                    <a:pt x="827" y="105"/>
                  </a:cubicBezTo>
                  <a:cubicBezTo>
                    <a:pt x="750" y="93"/>
                    <a:pt x="750" y="93"/>
                    <a:pt x="750" y="93"/>
                  </a:cubicBezTo>
                  <a:cubicBezTo>
                    <a:pt x="669" y="83"/>
                    <a:pt x="669" y="83"/>
                    <a:pt x="669" y="83"/>
                  </a:cubicBezTo>
                  <a:cubicBezTo>
                    <a:pt x="620" y="79"/>
                    <a:pt x="570" y="81"/>
                    <a:pt x="522" y="87"/>
                  </a:cubicBezTo>
                  <a:cubicBezTo>
                    <a:pt x="454" y="96"/>
                    <a:pt x="454" y="96"/>
                    <a:pt x="454" y="96"/>
                  </a:cubicBezTo>
                  <a:cubicBezTo>
                    <a:pt x="341" y="113"/>
                    <a:pt x="341" y="113"/>
                    <a:pt x="341" y="113"/>
                  </a:cubicBezTo>
                  <a:cubicBezTo>
                    <a:pt x="298" y="117"/>
                    <a:pt x="256" y="112"/>
                    <a:pt x="221" y="92"/>
                  </a:cubicBezTo>
                  <a:cubicBezTo>
                    <a:pt x="186" y="138"/>
                    <a:pt x="186" y="138"/>
                    <a:pt x="186" y="138"/>
                  </a:cubicBezTo>
                  <a:cubicBezTo>
                    <a:pt x="181" y="137"/>
                    <a:pt x="177" y="136"/>
                    <a:pt x="172" y="135"/>
                  </a:cubicBezTo>
                  <a:cubicBezTo>
                    <a:pt x="161" y="133"/>
                    <a:pt x="152" y="131"/>
                    <a:pt x="143" y="129"/>
                  </a:cubicBezTo>
                  <a:moveTo>
                    <a:pt x="1254" y="120"/>
                  </a:moveTo>
                  <a:cubicBezTo>
                    <a:pt x="1259" y="111"/>
                    <a:pt x="1265" y="101"/>
                    <a:pt x="1270" y="88"/>
                  </a:cubicBezTo>
                  <a:cubicBezTo>
                    <a:pt x="1281" y="63"/>
                    <a:pt x="1281" y="63"/>
                    <a:pt x="1281" y="63"/>
                  </a:cubicBezTo>
                  <a:cubicBezTo>
                    <a:pt x="1254" y="68"/>
                    <a:pt x="1254" y="68"/>
                    <a:pt x="1254" y="68"/>
                  </a:cubicBezTo>
                  <a:cubicBezTo>
                    <a:pt x="1233" y="73"/>
                    <a:pt x="1208" y="80"/>
                    <a:pt x="1177" y="92"/>
                  </a:cubicBezTo>
                  <a:cubicBezTo>
                    <a:pt x="1172" y="93"/>
                    <a:pt x="1167" y="95"/>
                    <a:pt x="1160" y="98"/>
                  </a:cubicBezTo>
                  <a:cubicBezTo>
                    <a:pt x="1139" y="105"/>
                    <a:pt x="1119" y="113"/>
                    <a:pt x="1104" y="118"/>
                  </a:cubicBezTo>
                  <a:cubicBezTo>
                    <a:pt x="1018" y="5"/>
                    <a:pt x="1018" y="5"/>
                    <a:pt x="1018" y="5"/>
                  </a:cubicBezTo>
                  <a:cubicBezTo>
                    <a:pt x="1005" y="22"/>
                    <a:pt x="1005" y="22"/>
                    <a:pt x="1005" y="22"/>
                  </a:cubicBezTo>
                  <a:cubicBezTo>
                    <a:pt x="1002" y="26"/>
                    <a:pt x="999" y="30"/>
                    <a:pt x="995" y="33"/>
                  </a:cubicBezTo>
                  <a:cubicBezTo>
                    <a:pt x="978" y="49"/>
                    <a:pt x="955" y="56"/>
                    <a:pt x="921" y="56"/>
                  </a:cubicBezTo>
                  <a:cubicBezTo>
                    <a:pt x="907" y="56"/>
                    <a:pt x="894" y="55"/>
                    <a:pt x="883" y="54"/>
                  </a:cubicBezTo>
                  <a:cubicBezTo>
                    <a:pt x="804" y="41"/>
                    <a:pt x="804" y="41"/>
                    <a:pt x="804" y="41"/>
                  </a:cubicBezTo>
                  <a:cubicBezTo>
                    <a:pt x="803" y="41"/>
                    <a:pt x="739" y="31"/>
                    <a:pt x="739" y="31"/>
                  </a:cubicBezTo>
                  <a:cubicBezTo>
                    <a:pt x="694" y="25"/>
                    <a:pt x="651" y="22"/>
                    <a:pt x="611" y="22"/>
                  </a:cubicBezTo>
                  <a:cubicBezTo>
                    <a:pt x="589" y="22"/>
                    <a:pt x="568" y="23"/>
                    <a:pt x="548" y="25"/>
                  </a:cubicBezTo>
                  <a:cubicBezTo>
                    <a:pt x="548" y="25"/>
                    <a:pt x="548" y="25"/>
                    <a:pt x="548" y="25"/>
                  </a:cubicBezTo>
                  <a:cubicBezTo>
                    <a:pt x="546" y="25"/>
                    <a:pt x="536" y="26"/>
                    <a:pt x="472" y="34"/>
                  </a:cubicBezTo>
                  <a:cubicBezTo>
                    <a:pt x="471" y="34"/>
                    <a:pt x="381" y="48"/>
                    <a:pt x="381" y="48"/>
                  </a:cubicBezTo>
                  <a:cubicBezTo>
                    <a:pt x="353" y="53"/>
                    <a:pt x="332" y="55"/>
                    <a:pt x="314" y="55"/>
                  </a:cubicBezTo>
                  <a:cubicBezTo>
                    <a:pt x="270" y="55"/>
                    <a:pt x="241" y="42"/>
                    <a:pt x="225" y="15"/>
                  </a:cubicBezTo>
                  <a:cubicBezTo>
                    <a:pt x="217" y="0"/>
                    <a:pt x="217" y="0"/>
                    <a:pt x="217" y="0"/>
                  </a:cubicBezTo>
                  <a:cubicBezTo>
                    <a:pt x="123" y="123"/>
                    <a:pt x="123" y="123"/>
                    <a:pt x="123" y="123"/>
                  </a:cubicBezTo>
                  <a:cubicBezTo>
                    <a:pt x="115" y="121"/>
                    <a:pt x="106" y="118"/>
                    <a:pt x="98" y="115"/>
                  </a:cubicBezTo>
                  <a:cubicBezTo>
                    <a:pt x="77" y="108"/>
                    <a:pt x="77" y="108"/>
                    <a:pt x="77" y="108"/>
                  </a:cubicBezTo>
                  <a:cubicBezTo>
                    <a:pt x="79" y="130"/>
                    <a:pt x="79" y="130"/>
                    <a:pt x="79" y="130"/>
                  </a:cubicBezTo>
                  <a:cubicBezTo>
                    <a:pt x="80" y="142"/>
                    <a:pt x="85" y="153"/>
                    <a:pt x="92" y="163"/>
                  </a:cubicBezTo>
                  <a:cubicBezTo>
                    <a:pt x="0" y="283"/>
                    <a:pt x="0" y="283"/>
                    <a:pt x="0" y="283"/>
                  </a:cubicBezTo>
                  <a:cubicBezTo>
                    <a:pt x="10" y="292"/>
                    <a:pt x="10" y="292"/>
                    <a:pt x="10" y="292"/>
                  </a:cubicBezTo>
                  <a:cubicBezTo>
                    <a:pt x="10" y="293"/>
                    <a:pt x="10" y="293"/>
                    <a:pt x="10" y="293"/>
                  </a:cubicBezTo>
                  <a:cubicBezTo>
                    <a:pt x="51" y="323"/>
                    <a:pt x="69" y="369"/>
                    <a:pt x="69" y="441"/>
                  </a:cubicBezTo>
                  <a:cubicBezTo>
                    <a:pt x="69" y="462"/>
                    <a:pt x="68" y="483"/>
                    <a:pt x="67" y="499"/>
                  </a:cubicBezTo>
                  <a:cubicBezTo>
                    <a:pt x="67" y="499"/>
                    <a:pt x="67" y="499"/>
                    <a:pt x="67" y="499"/>
                  </a:cubicBezTo>
                  <a:cubicBezTo>
                    <a:pt x="66" y="501"/>
                    <a:pt x="65" y="507"/>
                    <a:pt x="64" y="518"/>
                  </a:cubicBezTo>
                  <a:cubicBezTo>
                    <a:pt x="45" y="627"/>
                    <a:pt x="45" y="627"/>
                    <a:pt x="45" y="627"/>
                  </a:cubicBezTo>
                  <a:cubicBezTo>
                    <a:pt x="45" y="628"/>
                    <a:pt x="39" y="673"/>
                    <a:pt x="36" y="696"/>
                  </a:cubicBezTo>
                  <a:cubicBezTo>
                    <a:pt x="32" y="731"/>
                    <a:pt x="30" y="765"/>
                    <a:pt x="30" y="797"/>
                  </a:cubicBezTo>
                  <a:cubicBezTo>
                    <a:pt x="30" y="806"/>
                    <a:pt x="30" y="815"/>
                    <a:pt x="31" y="824"/>
                  </a:cubicBezTo>
                  <a:cubicBezTo>
                    <a:pt x="36" y="1041"/>
                    <a:pt x="166" y="1214"/>
                    <a:pt x="378" y="1287"/>
                  </a:cubicBezTo>
                  <a:cubicBezTo>
                    <a:pt x="378" y="1287"/>
                    <a:pt x="378" y="1287"/>
                    <a:pt x="378" y="1287"/>
                  </a:cubicBezTo>
                  <a:cubicBezTo>
                    <a:pt x="380" y="1288"/>
                    <a:pt x="383" y="1289"/>
                    <a:pt x="387" y="1290"/>
                  </a:cubicBezTo>
                  <a:cubicBezTo>
                    <a:pt x="387" y="1290"/>
                    <a:pt x="420" y="1303"/>
                    <a:pt x="420" y="1303"/>
                  </a:cubicBezTo>
                  <a:cubicBezTo>
                    <a:pt x="425" y="1305"/>
                    <a:pt x="425" y="1305"/>
                    <a:pt x="425" y="1305"/>
                  </a:cubicBezTo>
                  <a:cubicBezTo>
                    <a:pt x="488" y="1331"/>
                    <a:pt x="552" y="1359"/>
                    <a:pt x="604" y="1411"/>
                  </a:cubicBezTo>
                  <a:cubicBezTo>
                    <a:pt x="612" y="1419"/>
                    <a:pt x="612" y="1419"/>
                    <a:pt x="612" y="1419"/>
                  </a:cubicBezTo>
                  <a:cubicBezTo>
                    <a:pt x="621" y="1410"/>
                    <a:pt x="621" y="1410"/>
                    <a:pt x="621" y="1410"/>
                  </a:cubicBezTo>
                  <a:cubicBezTo>
                    <a:pt x="623" y="1408"/>
                    <a:pt x="623" y="1408"/>
                    <a:pt x="623" y="1408"/>
                  </a:cubicBezTo>
                  <a:cubicBezTo>
                    <a:pt x="623" y="1408"/>
                    <a:pt x="624" y="1406"/>
                    <a:pt x="625" y="1405"/>
                  </a:cubicBezTo>
                  <a:cubicBezTo>
                    <a:pt x="689" y="1348"/>
                    <a:pt x="764" y="1319"/>
                    <a:pt x="848" y="1288"/>
                  </a:cubicBezTo>
                  <a:cubicBezTo>
                    <a:pt x="1000" y="1234"/>
                    <a:pt x="1056" y="1167"/>
                    <a:pt x="1096" y="1117"/>
                  </a:cubicBezTo>
                  <a:cubicBezTo>
                    <a:pt x="1097" y="1115"/>
                    <a:pt x="1097" y="1115"/>
                    <a:pt x="1097" y="1115"/>
                  </a:cubicBezTo>
                  <a:cubicBezTo>
                    <a:pt x="1160" y="1042"/>
                    <a:pt x="1199" y="925"/>
                    <a:pt x="1199" y="809"/>
                  </a:cubicBezTo>
                  <a:cubicBezTo>
                    <a:pt x="1199" y="806"/>
                    <a:pt x="1199" y="803"/>
                    <a:pt x="1199" y="800"/>
                  </a:cubicBezTo>
                  <a:cubicBezTo>
                    <a:pt x="1199" y="800"/>
                    <a:pt x="1199" y="800"/>
                    <a:pt x="1196" y="728"/>
                  </a:cubicBezTo>
                  <a:cubicBezTo>
                    <a:pt x="1196" y="727"/>
                    <a:pt x="1191" y="677"/>
                    <a:pt x="1188" y="651"/>
                  </a:cubicBezTo>
                  <a:cubicBezTo>
                    <a:pt x="1188" y="650"/>
                    <a:pt x="1188" y="650"/>
                    <a:pt x="1176" y="579"/>
                  </a:cubicBezTo>
                  <a:cubicBezTo>
                    <a:pt x="1165" y="510"/>
                    <a:pt x="1165" y="510"/>
                    <a:pt x="1165" y="510"/>
                  </a:cubicBezTo>
                  <a:cubicBezTo>
                    <a:pt x="1163" y="492"/>
                    <a:pt x="1162" y="474"/>
                    <a:pt x="1162" y="458"/>
                  </a:cubicBezTo>
                  <a:cubicBezTo>
                    <a:pt x="1162" y="454"/>
                    <a:pt x="1162" y="450"/>
                    <a:pt x="1162" y="446"/>
                  </a:cubicBezTo>
                  <a:cubicBezTo>
                    <a:pt x="1162" y="444"/>
                    <a:pt x="1162" y="444"/>
                    <a:pt x="1162" y="444"/>
                  </a:cubicBezTo>
                  <a:cubicBezTo>
                    <a:pt x="1162" y="375"/>
                    <a:pt x="1182" y="326"/>
                    <a:pt x="1224" y="295"/>
                  </a:cubicBezTo>
                  <a:cubicBezTo>
                    <a:pt x="1233" y="288"/>
                    <a:pt x="1233" y="288"/>
                    <a:pt x="1233" y="288"/>
                  </a:cubicBezTo>
                  <a:cubicBezTo>
                    <a:pt x="1210" y="258"/>
                    <a:pt x="1210" y="258"/>
                    <a:pt x="1210" y="258"/>
                  </a:cubicBezTo>
                  <a:cubicBezTo>
                    <a:pt x="1217" y="251"/>
                    <a:pt x="1221" y="244"/>
                    <a:pt x="1224" y="238"/>
                  </a:cubicBezTo>
                  <a:cubicBezTo>
                    <a:pt x="1228" y="229"/>
                    <a:pt x="1229" y="213"/>
                    <a:pt x="1223" y="203"/>
                  </a:cubicBezTo>
                  <a:cubicBezTo>
                    <a:pt x="1223" y="203"/>
                    <a:pt x="1223" y="203"/>
                    <a:pt x="1222" y="203"/>
                  </a:cubicBezTo>
                  <a:cubicBezTo>
                    <a:pt x="1244" y="187"/>
                    <a:pt x="1266" y="152"/>
                    <a:pt x="1272" y="140"/>
                  </a:cubicBezTo>
                  <a:cubicBezTo>
                    <a:pt x="1290" y="105"/>
                    <a:pt x="1290" y="105"/>
                    <a:pt x="1290" y="105"/>
                  </a:cubicBezTo>
                  <a:cubicBezTo>
                    <a:pt x="1290" y="105"/>
                    <a:pt x="1254" y="120"/>
                    <a:pt x="1254" y="120"/>
                  </a:cubicBezTo>
                  <a:moveTo>
                    <a:pt x="1201" y="277"/>
                  </a:moveTo>
                  <a:cubicBezTo>
                    <a:pt x="1201" y="277"/>
                    <a:pt x="1201" y="277"/>
                    <a:pt x="1201" y="277"/>
                  </a:cubicBezTo>
                  <a:cubicBezTo>
                    <a:pt x="1201" y="277"/>
                    <a:pt x="1201" y="277"/>
                    <a:pt x="1201" y="277"/>
                  </a:cubicBezTo>
                  <a:moveTo>
                    <a:pt x="1201" y="277"/>
                  </a:moveTo>
                  <a:cubicBezTo>
                    <a:pt x="1200" y="275"/>
                    <a:pt x="1199" y="274"/>
                    <a:pt x="1198" y="274"/>
                  </a:cubicBezTo>
                  <a:cubicBezTo>
                    <a:pt x="1199" y="274"/>
                    <a:pt x="1200" y="275"/>
                    <a:pt x="1201" y="27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0" name="Freeform 34">
              <a:extLst>
                <a:ext uri="{FF2B5EF4-FFF2-40B4-BE49-F238E27FC236}">
                  <a16:creationId xmlns:a16="http://schemas.microsoft.com/office/drawing/2014/main" id="{F10B9390-359B-433E-AA2E-147D2D6A266A}"/>
                </a:ext>
              </a:extLst>
            </p:cNvPr>
            <p:cNvSpPr>
              <a:spLocks/>
            </p:cNvSpPr>
            <p:nvPr userDrawn="1"/>
          </p:nvSpPr>
          <p:spPr bwMode="auto">
            <a:xfrm>
              <a:off x="3372" y="2167"/>
              <a:ext cx="82" cy="78"/>
            </a:xfrm>
            <a:custGeom>
              <a:avLst/>
              <a:gdLst>
                <a:gd name="T0" fmla="*/ 71 w 121"/>
                <a:gd name="T1" fmla="*/ 25 h 115"/>
                <a:gd name="T2" fmla="*/ 121 w 121"/>
                <a:gd name="T3" fmla="*/ 0 h 115"/>
                <a:gd name="T4" fmla="*/ 121 w 121"/>
                <a:gd name="T5" fmla="*/ 115 h 115"/>
                <a:gd name="T6" fmla="*/ 8 w 121"/>
                <a:gd name="T7" fmla="*/ 80 h 115"/>
                <a:gd name="T8" fmla="*/ 6 w 121"/>
                <a:gd name="T9" fmla="*/ 78 h 115"/>
                <a:gd name="T10" fmla="*/ 0 w 121"/>
                <a:gd name="T11" fmla="*/ 65 h 115"/>
                <a:gd name="T12" fmla="*/ 1 w 121"/>
                <a:gd name="T13" fmla="*/ 59 h 115"/>
                <a:gd name="T14" fmla="*/ 47 w 121"/>
                <a:gd name="T15" fmla="*/ 32 h 115"/>
                <a:gd name="T16" fmla="*/ 61 w 121"/>
                <a:gd name="T17" fmla="*/ 28 h 115"/>
                <a:gd name="T18" fmla="*/ 71 w 121"/>
                <a:gd name="T19" fmla="*/ 2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15">
                  <a:moveTo>
                    <a:pt x="71" y="25"/>
                  </a:moveTo>
                  <a:cubicBezTo>
                    <a:pt x="89" y="20"/>
                    <a:pt x="107" y="14"/>
                    <a:pt x="121" y="0"/>
                  </a:cubicBezTo>
                  <a:cubicBezTo>
                    <a:pt x="121" y="8"/>
                    <a:pt x="121" y="111"/>
                    <a:pt x="121" y="115"/>
                  </a:cubicBezTo>
                  <a:cubicBezTo>
                    <a:pt x="83" y="114"/>
                    <a:pt x="40" y="109"/>
                    <a:pt x="8" y="80"/>
                  </a:cubicBezTo>
                  <a:cubicBezTo>
                    <a:pt x="8" y="80"/>
                    <a:pt x="6" y="78"/>
                    <a:pt x="6" y="78"/>
                  </a:cubicBezTo>
                  <a:cubicBezTo>
                    <a:pt x="3" y="73"/>
                    <a:pt x="0" y="70"/>
                    <a:pt x="0" y="65"/>
                  </a:cubicBezTo>
                  <a:cubicBezTo>
                    <a:pt x="0" y="63"/>
                    <a:pt x="0" y="61"/>
                    <a:pt x="1" y="59"/>
                  </a:cubicBezTo>
                  <a:cubicBezTo>
                    <a:pt x="10" y="42"/>
                    <a:pt x="29" y="37"/>
                    <a:pt x="47" y="32"/>
                  </a:cubicBezTo>
                  <a:cubicBezTo>
                    <a:pt x="61" y="28"/>
                    <a:pt x="61" y="28"/>
                    <a:pt x="61" y="28"/>
                  </a:cubicBezTo>
                  <a:cubicBezTo>
                    <a:pt x="61" y="28"/>
                    <a:pt x="71" y="25"/>
                    <a:pt x="71" y="2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1" name="Freeform 35">
              <a:extLst>
                <a:ext uri="{FF2B5EF4-FFF2-40B4-BE49-F238E27FC236}">
                  <a16:creationId xmlns:a16="http://schemas.microsoft.com/office/drawing/2014/main" id="{A5C25071-970B-4E59-BFFF-54156E525E4B}"/>
                </a:ext>
              </a:extLst>
            </p:cNvPr>
            <p:cNvSpPr>
              <a:spLocks/>
            </p:cNvSpPr>
            <p:nvPr userDrawn="1"/>
          </p:nvSpPr>
          <p:spPr bwMode="auto">
            <a:xfrm>
              <a:off x="4222" y="2172"/>
              <a:ext cx="81" cy="75"/>
            </a:xfrm>
            <a:custGeom>
              <a:avLst/>
              <a:gdLst>
                <a:gd name="T0" fmla="*/ 0 w 120"/>
                <a:gd name="T1" fmla="*/ 0 h 111"/>
                <a:gd name="T2" fmla="*/ 60 w 120"/>
                <a:gd name="T3" fmla="*/ 27 h 111"/>
                <a:gd name="T4" fmla="*/ 113 w 120"/>
                <a:gd name="T5" fmla="*/ 49 h 111"/>
                <a:gd name="T6" fmla="*/ 120 w 120"/>
                <a:gd name="T7" fmla="*/ 61 h 111"/>
                <a:gd name="T8" fmla="*/ 119 w 120"/>
                <a:gd name="T9" fmla="*/ 67 h 111"/>
                <a:gd name="T10" fmla="*/ 68 w 120"/>
                <a:gd name="T11" fmla="*/ 101 h 111"/>
                <a:gd name="T12" fmla="*/ 0 w 120"/>
                <a:gd name="T13" fmla="*/ 111 h 111"/>
                <a:gd name="T14" fmla="*/ 0 w 120"/>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11">
                  <a:moveTo>
                    <a:pt x="0" y="0"/>
                  </a:moveTo>
                  <a:cubicBezTo>
                    <a:pt x="17" y="15"/>
                    <a:pt x="39" y="21"/>
                    <a:pt x="60" y="27"/>
                  </a:cubicBezTo>
                  <a:cubicBezTo>
                    <a:pt x="78" y="32"/>
                    <a:pt x="97" y="38"/>
                    <a:pt x="113" y="49"/>
                  </a:cubicBezTo>
                  <a:cubicBezTo>
                    <a:pt x="118" y="54"/>
                    <a:pt x="120" y="57"/>
                    <a:pt x="120" y="61"/>
                  </a:cubicBezTo>
                  <a:cubicBezTo>
                    <a:pt x="120" y="63"/>
                    <a:pt x="120" y="65"/>
                    <a:pt x="119" y="67"/>
                  </a:cubicBezTo>
                  <a:cubicBezTo>
                    <a:pt x="109" y="86"/>
                    <a:pt x="85" y="95"/>
                    <a:pt x="68" y="101"/>
                  </a:cubicBezTo>
                  <a:cubicBezTo>
                    <a:pt x="46" y="107"/>
                    <a:pt x="23" y="110"/>
                    <a:pt x="0" y="11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2" name="Freeform 36">
              <a:extLst>
                <a:ext uri="{FF2B5EF4-FFF2-40B4-BE49-F238E27FC236}">
                  <a16:creationId xmlns:a16="http://schemas.microsoft.com/office/drawing/2014/main" id="{904C913B-6D49-493A-B6EE-D48E286E076E}"/>
                </a:ext>
              </a:extLst>
            </p:cNvPr>
            <p:cNvSpPr>
              <a:spLocks/>
            </p:cNvSpPr>
            <p:nvPr userDrawn="1"/>
          </p:nvSpPr>
          <p:spPr bwMode="auto">
            <a:xfrm>
              <a:off x="3269" y="2086"/>
              <a:ext cx="185" cy="119"/>
            </a:xfrm>
            <a:custGeom>
              <a:avLst/>
              <a:gdLst>
                <a:gd name="T0" fmla="*/ 37 w 273"/>
                <a:gd name="T1" fmla="*/ 37 h 175"/>
                <a:gd name="T2" fmla="*/ 33 w 273"/>
                <a:gd name="T3" fmla="*/ 0 h 175"/>
                <a:gd name="T4" fmla="*/ 239 w 273"/>
                <a:gd name="T5" fmla="*/ 46 h 175"/>
                <a:gd name="T6" fmla="*/ 273 w 273"/>
                <a:gd name="T7" fmla="*/ 89 h 175"/>
                <a:gd name="T8" fmla="*/ 273 w 273"/>
                <a:gd name="T9" fmla="*/ 91 h 175"/>
                <a:gd name="T10" fmla="*/ 224 w 273"/>
                <a:gd name="T11" fmla="*/ 129 h 175"/>
                <a:gd name="T12" fmla="*/ 196 w 273"/>
                <a:gd name="T13" fmla="*/ 138 h 175"/>
                <a:gd name="T14" fmla="*/ 139 w 273"/>
                <a:gd name="T15" fmla="*/ 175 h 175"/>
                <a:gd name="T16" fmla="*/ 0 w 273"/>
                <a:gd name="T17" fmla="*/ 144 h 175"/>
                <a:gd name="T18" fmla="*/ 37 w 273"/>
                <a:gd name="T19" fmla="*/ 3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175">
                  <a:moveTo>
                    <a:pt x="37" y="37"/>
                  </a:moveTo>
                  <a:cubicBezTo>
                    <a:pt x="37" y="25"/>
                    <a:pt x="36" y="13"/>
                    <a:pt x="33" y="0"/>
                  </a:cubicBezTo>
                  <a:cubicBezTo>
                    <a:pt x="99" y="3"/>
                    <a:pt x="174" y="11"/>
                    <a:pt x="239" y="46"/>
                  </a:cubicBezTo>
                  <a:cubicBezTo>
                    <a:pt x="255" y="56"/>
                    <a:pt x="273" y="70"/>
                    <a:pt x="273" y="89"/>
                  </a:cubicBezTo>
                  <a:cubicBezTo>
                    <a:pt x="273" y="90"/>
                    <a:pt x="273" y="90"/>
                    <a:pt x="273" y="91"/>
                  </a:cubicBezTo>
                  <a:cubicBezTo>
                    <a:pt x="270" y="115"/>
                    <a:pt x="246" y="122"/>
                    <a:pt x="224" y="129"/>
                  </a:cubicBezTo>
                  <a:cubicBezTo>
                    <a:pt x="196" y="138"/>
                    <a:pt x="196" y="138"/>
                    <a:pt x="196" y="138"/>
                  </a:cubicBezTo>
                  <a:cubicBezTo>
                    <a:pt x="173" y="144"/>
                    <a:pt x="150" y="151"/>
                    <a:pt x="139" y="175"/>
                  </a:cubicBezTo>
                  <a:cubicBezTo>
                    <a:pt x="102" y="153"/>
                    <a:pt x="55" y="142"/>
                    <a:pt x="0" y="144"/>
                  </a:cubicBezTo>
                  <a:cubicBezTo>
                    <a:pt x="24" y="116"/>
                    <a:pt x="37" y="78"/>
                    <a:pt x="37" y="3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3" name="Freeform 37">
              <a:extLst>
                <a:ext uri="{FF2B5EF4-FFF2-40B4-BE49-F238E27FC236}">
                  <a16:creationId xmlns:a16="http://schemas.microsoft.com/office/drawing/2014/main" id="{38393FE5-1AFD-448B-9B85-A90D2012CC7D}"/>
                </a:ext>
              </a:extLst>
            </p:cNvPr>
            <p:cNvSpPr>
              <a:spLocks/>
            </p:cNvSpPr>
            <p:nvPr userDrawn="1"/>
          </p:nvSpPr>
          <p:spPr bwMode="auto">
            <a:xfrm>
              <a:off x="4222" y="2091"/>
              <a:ext cx="185" cy="118"/>
            </a:xfrm>
            <a:custGeom>
              <a:avLst/>
              <a:gdLst>
                <a:gd name="T0" fmla="*/ 93 w 274"/>
                <a:gd name="T1" fmla="*/ 140 h 173"/>
                <a:gd name="T2" fmla="*/ 91 w 274"/>
                <a:gd name="T3" fmla="*/ 139 h 173"/>
                <a:gd name="T4" fmla="*/ 63 w 274"/>
                <a:gd name="T5" fmla="*/ 131 h 173"/>
                <a:gd name="T6" fmla="*/ 4 w 274"/>
                <a:gd name="T7" fmla="*/ 102 h 173"/>
                <a:gd name="T8" fmla="*/ 0 w 274"/>
                <a:gd name="T9" fmla="*/ 87 h 173"/>
                <a:gd name="T10" fmla="*/ 3 w 274"/>
                <a:gd name="T11" fmla="*/ 74 h 173"/>
                <a:gd name="T12" fmla="*/ 92 w 274"/>
                <a:gd name="T13" fmla="*/ 21 h 173"/>
                <a:gd name="T14" fmla="*/ 101 w 274"/>
                <a:gd name="T15" fmla="*/ 18 h 173"/>
                <a:gd name="T16" fmla="*/ 242 w 274"/>
                <a:gd name="T17" fmla="*/ 0 h 173"/>
                <a:gd name="T18" fmla="*/ 238 w 274"/>
                <a:gd name="T19" fmla="*/ 39 h 173"/>
                <a:gd name="T20" fmla="*/ 274 w 274"/>
                <a:gd name="T21" fmla="*/ 144 h 173"/>
                <a:gd name="T22" fmla="*/ 135 w 274"/>
                <a:gd name="T23" fmla="*/ 173 h 173"/>
                <a:gd name="T24" fmla="*/ 93 w 274"/>
                <a:gd name="T25" fmla="*/ 14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173">
                  <a:moveTo>
                    <a:pt x="93" y="140"/>
                  </a:moveTo>
                  <a:cubicBezTo>
                    <a:pt x="91" y="139"/>
                    <a:pt x="91" y="139"/>
                    <a:pt x="91" y="139"/>
                  </a:cubicBezTo>
                  <a:cubicBezTo>
                    <a:pt x="63" y="131"/>
                    <a:pt x="63" y="131"/>
                    <a:pt x="63" y="131"/>
                  </a:cubicBezTo>
                  <a:cubicBezTo>
                    <a:pt x="41" y="125"/>
                    <a:pt x="20" y="120"/>
                    <a:pt x="4" y="102"/>
                  </a:cubicBezTo>
                  <a:cubicBezTo>
                    <a:pt x="1" y="98"/>
                    <a:pt x="0" y="93"/>
                    <a:pt x="0" y="87"/>
                  </a:cubicBezTo>
                  <a:cubicBezTo>
                    <a:pt x="0" y="83"/>
                    <a:pt x="1" y="78"/>
                    <a:pt x="3" y="74"/>
                  </a:cubicBezTo>
                  <a:cubicBezTo>
                    <a:pt x="23" y="43"/>
                    <a:pt x="58" y="32"/>
                    <a:pt x="92" y="21"/>
                  </a:cubicBezTo>
                  <a:cubicBezTo>
                    <a:pt x="101" y="18"/>
                    <a:pt x="101" y="18"/>
                    <a:pt x="101" y="18"/>
                  </a:cubicBezTo>
                  <a:cubicBezTo>
                    <a:pt x="143" y="7"/>
                    <a:pt x="189" y="1"/>
                    <a:pt x="242" y="0"/>
                  </a:cubicBezTo>
                  <a:cubicBezTo>
                    <a:pt x="240" y="13"/>
                    <a:pt x="238" y="26"/>
                    <a:pt x="238" y="39"/>
                  </a:cubicBezTo>
                  <a:cubicBezTo>
                    <a:pt x="238" y="80"/>
                    <a:pt x="251" y="116"/>
                    <a:pt x="274" y="144"/>
                  </a:cubicBezTo>
                  <a:cubicBezTo>
                    <a:pt x="220" y="141"/>
                    <a:pt x="173" y="151"/>
                    <a:pt x="135" y="173"/>
                  </a:cubicBezTo>
                  <a:cubicBezTo>
                    <a:pt x="128" y="154"/>
                    <a:pt x="109" y="146"/>
                    <a:pt x="93" y="14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4" name="Freeform 38">
              <a:extLst>
                <a:ext uri="{FF2B5EF4-FFF2-40B4-BE49-F238E27FC236}">
                  <a16:creationId xmlns:a16="http://schemas.microsoft.com/office/drawing/2014/main" id="{45E450C3-6A20-40EF-9C2F-966716675F28}"/>
                </a:ext>
              </a:extLst>
            </p:cNvPr>
            <p:cNvSpPr>
              <a:spLocks/>
            </p:cNvSpPr>
            <p:nvPr userDrawn="1"/>
          </p:nvSpPr>
          <p:spPr bwMode="auto">
            <a:xfrm>
              <a:off x="3350" y="2108"/>
              <a:ext cx="975" cy="256"/>
            </a:xfrm>
            <a:custGeom>
              <a:avLst/>
              <a:gdLst>
                <a:gd name="T0" fmla="*/ 324 w 1439"/>
                <a:gd name="T1" fmla="*/ 163 h 376"/>
                <a:gd name="T2" fmla="*/ 419 w 1439"/>
                <a:gd name="T3" fmla="*/ 102 h 376"/>
                <a:gd name="T4" fmla="*/ 786 w 1439"/>
                <a:gd name="T5" fmla="*/ 16 h 376"/>
                <a:gd name="T6" fmla="*/ 1002 w 1439"/>
                <a:gd name="T7" fmla="*/ 93 h 376"/>
                <a:gd name="T8" fmla="*/ 1063 w 1439"/>
                <a:gd name="T9" fmla="*/ 131 h 376"/>
                <a:gd name="T10" fmla="*/ 1125 w 1439"/>
                <a:gd name="T11" fmla="*/ 172 h 376"/>
                <a:gd name="T12" fmla="*/ 1331 w 1439"/>
                <a:gd name="T13" fmla="*/ 218 h 376"/>
                <a:gd name="T14" fmla="*/ 1414 w 1439"/>
                <a:gd name="T15" fmla="*/ 177 h 376"/>
                <a:gd name="T16" fmla="*/ 1439 w 1439"/>
                <a:gd name="T17" fmla="*/ 307 h 376"/>
                <a:gd name="T18" fmla="*/ 1402 w 1439"/>
                <a:gd name="T19" fmla="*/ 339 h 376"/>
                <a:gd name="T20" fmla="*/ 1398 w 1439"/>
                <a:gd name="T21" fmla="*/ 340 h 376"/>
                <a:gd name="T22" fmla="*/ 1054 w 1439"/>
                <a:gd name="T23" fmla="*/ 284 h 376"/>
                <a:gd name="T24" fmla="*/ 960 w 1439"/>
                <a:gd name="T25" fmla="*/ 222 h 376"/>
                <a:gd name="T26" fmla="*/ 631 w 1439"/>
                <a:gd name="T27" fmla="*/ 158 h 376"/>
                <a:gd name="T28" fmla="*/ 458 w 1439"/>
                <a:gd name="T29" fmla="*/ 233 h 376"/>
                <a:gd name="T30" fmla="*/ 371 w 1439"/>
                <a:gd name="T31" fmla="*/ 289 h 376"/>
                <a:gd name="T32" fmla="*/ 91 w 1439"/>
                <a:gd name="T33" fmla="*/ 348 h 376"/>
                <a:gd name="T34" fmla="*/ 8 w 1439"/>
                <a:gd name="T35" fmla="*/ 315 h 376"/>
                <a:gd name="T36" fmla="*/ 0 w 1439"/>
                <a:gd name="T37" fmla="*/ 300 h 376"/>
                <a:gd name="T38" fmla="*/ 26 w 1439"/>
                <a:gd name="T39" fmla="*/ 172 h 376"/>
                <a:gd name="T40" fmla="*/ 148 w 1439"/>
                <a:gd name="T41" fmla="*/ 217 h 376"/>
                <a:gd name="T42" fmla="*/ 324 w 1439"/>
                <a:gd name="T43" fmla="*/ 16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9" h="376">
                  <a:moveTo>
                    <a:pt x="324" y="163"/>
                  </a:moveTo>
                  <a:cubicBezTo>
                    <a:pt x="419" y="102"/>
                    <a:pt x="419" y="102"/>
                    <a:pt x="419" y="102"/>
                  </a:cubicBezTo>
                  <a:cubicBezTo>
                    <a:pt x="534" y="29"/>
                    <a:pt x="657" y="0"/>
                    <a:pt x="786" y="16"/>
                  </a:cubicBezTo>
                  <a:cubicBezTo>
                    <a:pt x="860" y="26"/>
                    <a:pt x="931" y="51"/>
                    <a:pt x="1002" y="93"/>
                  </a:cubicBezTo>
                  <a:cubicBezTo>
                    <a:pt x="1063" y="131"/>
                    <a:pt x="1063" y="131"/>
                    <a:pt x="1063" y="131"/>
                  </a:cubicBezTo>
                  <a:cubicBezTo>
                    <a:pt x="1125" y="172"/>
                    <a:pt x="1125" y="172"/>
                    <a:pt x="1125" y="172"/>
                  </a:cubicBezTo>
                  <a:cubicBezTo>
                    <a:pt x="1185" y="213"/>
                    <a:pt x="1258" y="229"/>
                    <a:pt x="1331" y="218"/>
                  </a:cubicBezTo>
                  <a:cubicBezTo>
                    <a:pt x="1360" y="211"/>
                    <a:pt x="1392" y="204"/>
                    <a:pt x="1414" y="177"/>
                  </a:cubicBezTo>
                  <a:cubicBezTo>
                    <a:pt x="1416" y="184"/>
                    <a:pt x="1439" y="307"/>
                    <a:pt x="1439" y="307"/>
                  </a:cubicBezTo>
                  <a:cubicBezTo>
                    <a:pt x="1436" y="324"/>
                    <a:pt x="1417" y="332"/>
                    <a:pt x="1402" y="339"/>
                  </a:cubicBezTo>
                  <a:cubicBezTo>
                    <a:pt x="1398" y="340"/>
                    <a:pt x="1398" y="340"/>
                    <a:pt x="1398" y="340"/>
                  </a:cubicBezTo>
                  <a:cubicBezTo>
                    <a:pt x="1290" y="376"/>
                    <a:pt x="1158" y="355"/>
                    <a:pt x="1054" y="284"/>
                  </a:cubicBezTo>
                  <a:cubicBezTo>
                    <a:pt x="1054" y="284"/>
                    <a:pt x="960" y="222"/>
                    <a:pt x="960" y="222"/>
                  </a:cubicBezTo>
                  <a:cubicBezTo>
                    <a:pt x="862" y="159"/>
                    <a:pt x="746" y="136"/>
                    <a:pt x="631" y="158"/>
                  </a:cubicBezTo>
                  <a:cubicBezTo>
                    <a:pt x="575" y="169"/>
                    <a:pt x="520" y="193"/>
                    <a:pt x="458" y="233"/>
                  </a:cubicBezTo>
                  <a:cubicBezTo>
                    <a:pt x="371" y="289"/>
                    <a:pt x="371" y="289"/>
                    <a:pt x="371" y="289"/>
                  </a:cubicBezTo>
                  <a:cubicBezTo>
                    <a:pt x="286" y="343"/>
                    <a:pt x="187" y="364"/>
                    <a:pt x="91" y="348"/>
                  </a:cubicBezTo>
                  <a:cubicBezTo>
                    <a:pt x="62" y="343"/>
                    <a:pt x="31" y="337"/>
                    <a:pt x="8" y="315"/>
                  </a:cubicBezTo>
                  <a:cubicBezTo>
                    <a:pt x="3" y="310"/>
                    <a:pt x="1" y="306"/>
                    <a:pt x="0" y="300"/>
                  </a:cubicBezTo>
                  <a:cubicBezTo>
                    <a:pt x="0" y="300"/>
                    <a:pt x="23" y="188"/>
                    <a:pt x="26" y="172"/>
                  </a:cubicBezTo>
                  <a:cubicBezTo>
                    <a:pt x="58" y="207"/>
                    <a:pt x="103" y="215"/>
                    <a:pt x="148" y="217"/>
                  </a:cubicBezTo>
                  <a:cubicBezTo>
                    <a:pt x="206" y="220"/>
                    <a:pt x="262" y="203"/>
                    <a:pt x="324" y="1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5" name="Freeform 39">
              <a:extLst>
                <a:ext uri="{FF2B5EF4-FFF2-40B4-BE49-F238E27FC236}">
                  <a16:creationId xmlns:a16="http://schemas.microsoft.com/office/drawing/2014/main" id="{81D9C1DA-0F8C-4E9F-BCA6-E6BB361D5128}"/>
                </a:ext>
              </a:extLst>
            </p:cNvPr>
            <p:cNvSpPr>
              <a:spLocks noEditPoints="1"/>
            </p:cNvSpPr>
            <p:nvPr userDrawn="1"/>
          </p:nvSpPr>
          <p:spPr bwMode="auto">
            <a:xfrm>
              <a:off x="3374" y="2137"/>
              <a:ext cx="925" cy="195"/>
            </a:xfrm>
            <a:custGeom>
              <a:avLst/>
              <a:gdLst>
                <a:gd name="T0" fmla="*/ 437 w 1365"/>
                <a:gd name="T1" fmla="*/ 67 h 287"/>
                <a:gd name="T2" fmla="*/ 431 w 1365"/>
                <a:gd name="T3" fmla="*/ 150 h 287"/>
                <a:gd name="T4" fmla="*/ 474 w 1365"/>
                <a:gd name="T5" fmla="*/ 123 h 287"/>
                <a:gd name="T6" fmla="*/ 1358 w 1365"/>
                <a:gd name="T7" fmla="*/ 254 h 287"/>
                <a:gd name="T8" fmla="*/ 1336 w 1365"/>
                <a:gd name="T9" fmla="*/ 226 h 287"/>
                <a:gd name="T10" fmla="*/ 1340 w 1365"/>
                <a:gd name="T11" fmla="*/ 194 h 287"/>
                <a:gd name="T12" fmla="*/ 1362 w 1365"/>
                <a:gd name="T13" fmla="*/ 272 h 287"/>
                <a:gd name="T14" fmla="*/ 1270 w 1365"/>
                <a:gd name="T15" fmla="*/ 248 h 287"/>
                <a:gd name="T16" fmla="*/ 1276 w 1365"/>
                <a:gd name="T17" fmla="*/ 277 h 287"/>
                <a:gd name="T18" fmla="*/ 1167 w 1365"/>
                <a:gd name="T19" fmla="*/ 204 h 287"/>
                <a:gd name="T20" fmla="*/ 1164 w 1365"/>
                <a:gd name="T21" fmla="*/ 276 h 287"/>
                <a:gd name="T22" fmla="*/ 1110 w 1365"/>
                <a:gd name="T23" fmla="*/ 225 h 287"/>
                <a:gd name="T24" fmla="*/ 1061 w 1365"/>
                <a:gd name="T25" fmla="*/ 231 h 287"/>
                <a:gd name="T26" fmla="*/ 1109 w 1365"/>
                <a:gd name="T27" fmla="*/ 237 h 287"/>
                <a:gd name="T28" fmla="*/ 1129 w 1365"/>
                <a:gd name="T29" fmla="*/ 189 h 287"/>
                <a:gd name="T30" fmla="*/ 1063 w 1365"/>
                <a:gd name="T31" fmla="*/ 149 h 287"/>
                <a:gd name="T32" fmla="*/ 1048 w 1365"/>
                <a:gd name="T33" fmla="*/ 228 h 287"/>
                <a:gd name="T34" fmla="*/ 986 w 1365"/>
                <a:gd name="T35" fmla="*/ 97 h 287"/>
                <a:gd name="T36" fmla="*/ 963 w 1365"/>
                <a:gd name="T37" fmla="*/ 80 h 287"/>
                <a:gd name="T38" fmla="*/ 919 w 1365"/>
                <a:gd name="T39" fmla="*/ 139 h 287"/>
                <a:gd name="T40" fmla="*/ 985 w 1365"/>
                <a:gd name="T41" fmla="*/ 116 h 287"/>
                <a:gd name="T42" fmla="*/ 887 w 1365"/>
                <a:gd name="T43" fmla="*/ 93 h 287"/>
                <a:gd name="T44" fmla="*/ 909 w 1365"/>
                <a:gd name="T45" fmla="*/ 52 h 287"/>
                <a:gd name="T46" fmla="*/ 854 w 1365"/>
                <a:gd name="T47" fmla="*/ 111 h 287"/>
                <a:gd name="T48" fmla="*/ 885 w 1365"/>
                <a:gd name="T49" fmla="*/ 120 h 287"/>
                <a:gd name="T50" fmla="*/ 833 w 1365"/>
                <a:gd name="T51" fmla="*/ 77 h 287"/>
                <a:gd name="T52" fmla="*/ 840 w 1365"/>
                <a:gd name="T53" fmla="*/ 50 h 287"/>
                <a:gd name="T54" fmla="*/ 805 w 1365"/>
                <a:gd name="T55" fmla="*/ 26 h 287"/>
                <a:gd name="T56" fmla="*/ 782 w 1365"/>
                <a:gd name="T57" fmla="*/ 16 h 287"/>
                <a:gd name="T58" fmla="*/ 764 w 1365"/>
                <a:gd name="T59" fmla="*/ 63 h 287"/>
                <a:gd name="T60" fmla="*/ 716 w 1365"/>
                <a:gd name="T61" fmla="*/ 76 h 287"/>
                <a:gd name="T62" fmla="*/ 742 w 1365"/>
                <a:gd name="T63" fmla="*/ 20 h 287"/>
                <a:gd name="T64" fmla="*/ 689 w 1365"/>
                <a:gd name="T65" fmla="*/ 47 h 287"/>
                <a:gd name="T66" fmla="*/ 706 w 1365"/>
                <a:gd name="T67" fmla="*/ 18 h 287"/>
                <a:gd name="T68" fmla="*/ 652 w 1365"/>
                <a:gd name="T69" fmla="*/ 76 h 287"/>
                <a:gd name="T70" fmla="*/ 610 w 1365"/>
                <a:gd name="T71" fmla="*/ 40 h 287"/>
                <a:gd name="T72" fmla="*/ 623 w 1365"/>
                <a:gd name="T73" fmla="*/ 48 h 287"/>
                <a:gd name="T74" fmla="*/ 582 w 1365"/>
                <a:gd name="T75" fmla="*/ 88 h 287"/>
                <a:gd name="T76" fmla="*/ 625 w 1365"/>
                <a:gd name="T77" fmla="*/ 78 h 287"/>
                <a:gd name="T78" fmla="*/ 560 w 1365"/>
                <a:gd name="T79" fmla="*/ 72 h 287"/>
                <a:gd name="T80" fmla="*/ 551 w 1365"/>
                <a:gd name="T81" fmla="*/ 42 h 287"/>
                <a:gd name="T82" fmla="*/ 507 w 1365"/>
                <a:gd name="T83" fmla="*/ 72 h 287"/>
                <a:gd name="T84" fmla="*/ 367 w 1365"/>
                <a:gd name="T85" fmla="*/ 140 h 287"/>
                <a:gd name="T86" fmla="*/ 396 w 1365"/>
                <a:gd name="T87" fmla="*/ 133 h 287"/>
                <a:gd name="T88" fmla="*/ 394 w 1365"/>
                <a:gd name="T89" fmla="*/ 175 h 287"/>
                <a:gd name="T90" fmla="*/ 409 w 1365"/>
                <a:gd name="T91" fmla="*/ 161 h 287"/>
                <a:gd name="T92" fmla="*/ 325 w 1365"/>
                <a:gd name="T93" fmla="*/ 204 h 287"/>
                <a:gd name="T94" fmla="*/ 323 w 1365"/>
                <a:gd name="T95" fmla="*/ 166 h 287"/>
                <a:gd name="T96" fmla="*/ 317 w 1365"/>
                <a:gd name="T97" fmla="*/ 134 h 287"/>
                <a:gd name="T98" fmla="*/ 367 w 1365"/>
                <a:gd name="T99" fmla="*/ 196 h 287"/>
                <a:gd name="T100" fmla="*/ 266 w 1365"/>
                <a:gd name="T101" fmla="*/ 165 h 287"/>
                <a:gd name="T102" fmla="*/ 240 w 1365"/>
                <a:gd name="T103" fmla="*/ 195 h 287"/>
                <a:gd name="T104" fmla="*/ 281 w 1365"/>
                <a:gd name="T105" fmla="*/ 242 h 287"/>
                <a:gd name="T106" fmla="*/ 208 w 1365"/>
                <a:gd name="T107" fmla="*/ 196 h 287"/>
                <a:gd name="T108" fmla="*/ 204 w 1365"/>
                <a:gd name="T109" fmla="*/ 256 h 287"/>
                <a:gd name="T110" fmla="*/ 165 w 1365"/>
                <a:gd name="T111" fmla="*/ 277 h 287"/>
                <a:gd name="T112" fmla="*/ 121 w 1365"/>
                <a:gd name="T113" fmla="*/ 265 h 287"/>
                <a:gd name="T114" fmla="*/ 86 w 1365"/>
                <a:gd name="T115" fmla="*/ 214 h 287"/>
                <a:gd name="T116" fmla="*/ 28 w 1365"/>
                <a:gd name="T117" fmla="*/ 208 h 287"/>
                <a:gd name="T118" fmla="*/ 4 w 1365"/>
                <a:gd name="T119" fmla="*/ 262 h 287"/>
                <a:gd name="T120" fmla="*/ 39 w 1365"/>
                <a:gd name="T121" fmla="*/ 2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5" h="287">
                  <a:moveTo>
                    <a:pt x="454" y="105"/>
                  </a:moveTo>
                  <a:cubicBezTo>
                    <a:pt x="452" y="105"/>
                    <a:pt x="441" y="110"/>
                    <a:pt x="439" y="112"/>
                  </a:cubicBezTo>
                  <a:cubicBezTo>
                    <a:pt x="439" y="110"/>
                    <a:pt x="434" y="85"/>
                    <a:pt x="434" y="82"/>
                  </a:cubicBezTo>
                  <a:cubicBezTo>
                    <a:pt x="434" y="83"/>
                    <a:pt x="434" y="83"/>
                    <a:pt x="434" y="83"/>
                  </a:cubicBezTo>
                  <a:cubicBezTo>
                    <a:pt x="438" y="88"/>
                    <a:pt x="454" y="104"/>
                    <a:pt x="455" y="104"/>
                  </a:cubicBezTo>
                  <a:lnTo>
                    <a:pt x="454" y="105"/>
                  </a:lnTo>
                  <a:close/>
                  <a:moveTo>
                    <a:pt x="487" y="114"/>
                  </a:moveTo>
                  <a:cubicBezTo>
                    <a:pt x="441" y="71"/>
                    <a:pt x="441" y="71"/>
                    <a:pt x="441" y="71"/>
                  </a:cubicBezTo>
                  <a:cubicBezTo>
                    <a:pt x="440" y="70"/>
                    <a:pt x="437" y="67"/>
                    <a:pt x="437" y="67"/>
                  </a:cubicBezTo>
                  <a:cubicBezTo>
                    <a:pt x="436" y="66"/>
                    <a:pt x="436" y="65"/>
                    <a:pt x="438" y="64"/>
                  </a:cubicBezTo>
                  <a:cubicBezTo>
                    <a:pt x="438" y="63"/>
                    <a:pt x="437" y="62"/>
                    <a:pt x="437" y="62"/>
                  </a:cubicBezTo>
                  <a:cubicBezTo>
                    <a:pt x="436" y="61"/>
                    <a:pt x="415" y="72"/>
                    <a:pt x="415" y="72"/>
                  </a:cubicBezTo>
                  <a:cubicBezTo>
                    <a:pt x="415" y="73"/>
                    <a:pt x="416" y="75"/>
                    <a:pt x="416" y="75"/>
                  </a:cubicBezTo>
                  <a:cubicBezTo>
                    <a:pt x="419" y="75"/>
                    <a:pt x="419" y="75"/>
                    <a:pt x="419" y="75"/>
                  </a:cubicBezTo>
                  <a:cubicBezTo>
                    <a:pt x="419" y="75"/>
                    <a:pt x="420" y="80"/>
                    <a:pt x="420" y="80"/>
                  </a:cubicBezTo>
                  <a:cubicBezTo>
                    <a:pt x="421" y="80"/>
                    <a:pt x="431" y="143"/>
                    <a:pt x="431" y="143"/>
                  </a:cubicBezTo>
                  <a:cubicBezTo>
                    <a:pt x="431" y="145"/>
                    <a:pt x="431" y="146"/>
                    <a:pt x="430" y="147"/>
                  </a:cubicBezTo>
                  <a:cubicBezTo>
                    <a:pt x="430" y="148"/>
                    <a:pt x="431" y="150"/>
                    <a:pt x="431" y="150"/>
                  </a:cubicBezTo>
                  <a:cubicBezTo>
                    <a:pt x="432" y="150"/>
                    <a:pt x="448" y="141"/>
                    <a:pt x="448" y="141"/>
                  </a:cubicBezTo>
                  <a:cubicBezTo>
                    <a:pt x="449" y="141"/>
                    <a:pt x="449" y="141"/>
                    <a:pt x="449" y="141"/>
                  </a:cubicBezTo>
                  <a:cubicBezTo>
                    <a:pt x="448" y="139"/>
                    <a:pt x="448" y="139"/>
                    <a:pt x="448" y="139"/>
                  </a:cubicBezTo>
                  <a:cubicBezTo>
                    <a:pt x="445" y="139"/>
                    <a:pt x="444" y="139"/>
                    <a:pt x="444" y="138"/>
                  </a:cubicBezTo>
                  <a:cubicBezTo>
                    <a:pt x="444" y="138"/>
                    <a:pt x="443" y="135"/>
                    <a:pt x="443" y="135"/>
                  </a:cubicBezTo>
                  <a:cubicBezTo>
                    <a:pt x="443" y="135"/>
                    <a:pt x="441" y="123"/>
                    <a:pt x="441" y="123"/>
                  </a:cubicBezTo>
                  <a:cubicBezTo>
                    <a:pt x="441" y="124"/>
                    <a:pt x="463" y="112"/>
                    <a:pt x="463" y="112"/>
                  </a:cubicBezTo>
                  <a:cubicBezTo>
                    <a:pt x="463" y="113"/>
                    <a:pt x="472" y="121"/>
                    <a:pt x="472" y="121"/>
                  </a:cubicBezTo>
                  <a:cubicBezTo>
                    <a:pt x="473" y="121"/>
                    <a:pt x="474" y="123"/>
                    <a:pt x="474" y="123"/>
                  </a:cubicBezTo>
                  <a:cubicBezTo>
                    <a:pt x="474" y="123"/>
                    <a:pt x="474" y="123"/>
                    <a:pt x="474" y="123"/>
                  </a:cubicBezTo>
                  <a:cubicBezTo>
                    <a:pt x="474" y="123"/>
                    <a:pt x="474" y="124"/>
                    <a:pt x="473" y="124"/>
                  </a:cubicBezTo>
                  <a:cubicBezTo>
                    <a:pt x="473" y="125"/>
                    <a:pt x="473" y="125"/>
                    <a:pt x="473" y="125"/>
                  </a:cubicBezTo>
                  <a:cubicBezTo>
                    <a:pt x="473" y="126"/>
                    <a:pt x="473" y="127"/>
                    <a:pt x="473" y="127"/>
                  </a:cubicBezTo>
                  <a:cubicBezTo>
                    <a:pt x="474" y="128"/>
                    <a:pt x="492" y="119"/>
                    <a:pt x="492" y="119"/>
                  </a:cubicBezTo>
                  <a:cubicBezTo>
                    <a:pt x="492" y="117"/>
                    <a:pt x="491" y="116"/>
                    <a:pt x="491" y="116"/>
                  </a:cubicBezTo>
                  <a:cubicBezTo>
                    <a:pt x="489" y="116"/>
                    <a:pt x="488" y="116"/>
                    <a:pt x="487" y="114"/>
                  </a:cubicBezTo>
                  <a:moveTo>
                    <a:pt x="1361" y="254"/>
                  </a:moveTo>
                  <a:cubicBezTo>
                    <a:pt x="1360" y="253"/>
                    <a:pt x="1358" y="254"/>
                    <a:pt x="1358" y="254"/>
                  </a:cubicBezTo>
                  <a:cubicBezTo>
                    <a:pt x="1358" y="256"/>
                    <a:pt x="1357" y="257"/>
                    <a:pt x="1354" y="258"/>
                  </a:cubicBezTo>
                  <a:cubicBezTo>
                    <a:pt x="1354" y="258"/>
                    <a:pt x="1323" y="266"/>
                    <a:pt x="1322" y="266"/>
                  </a:cubicBezTo>
                  <a:cubicBezTo>
                    <a:pt x="1322" y="266"/>
                    <a:pt x="1323" y="266"/>
                    <a:pt x="1323" y="266"/>
                  </a:cubicBezTo>
                  <a:cubicBezTo>
                    <a:pt x="1323" y="263"/>
                    <a:pt x="1319" y="249"/>
                    <a:pt x="1318" y="247"/>
                  </a:cubicBezTo>
                  <a:cubicBezTo>
                    <a:pt x="1320" y="247"/>
                    <a:pt x="1335" y="243"/>
                    <a:pt x="1335" y="243"/>
                  </a:cubicBezTo>
                  <a:cubicBezTo>
                    <a:pt x="1339" y="242"/>
                    <a:pt x="1339" y="242"/>
                    <a:pt x="1340" y="244"/>
                  </a:cubicBezTo>
                  <a:cubicBezTo>
                    <a:pt x="1340" y="244"/>
                    <a:pt x="1342" y="243"/>
                    <a:pt x="1342" y="243"/>
                  </a:cubicBezTo>
                  <a:cubicBezTo>
                    <a:pt x="1343" y="243"/>
                    <a:pt x="1339" y="226"/>
                    <a:pt x="1339" y="226"/>
                  </a:cubicBezTo>
                  <a:cubicBezTo>
                    <a:pt x="1338" y="226"/>
                    <a:pt x="1336" y="226"/>
                    <a:pt x="1336" y="226"/>
                  </a:cubicBezTo>
                  <a:cubicBezTo>
                    <a:pt x="1335" y="228"/>
                    <a:pt x="1335" y="229"/>
                    <a:pt x="1332" y="230"/>
                  </a:cubicBezTo>
                  <a:cubicBezTo>
                    <a:pt x="1332" y="230"/>
                    <a:pt x="1314" y="234"/>
                    <a:pt x="1314" y="234"/>
                  </a:cubicBezTo>
                  <a:cubicBezTo>
                    <a:pt x="1314" y="234"/>
                    <a:pt x="1314" y="234"/>
                    <a:pt x="1314" y="234"/>
                  </a:cubicBezTo>
                  <a:cubicBezTo>
                    <a:pt x="1314" y="232"/>
                    <a:pt x="1311" y="217"/>
                    <a:pt x="1311" y="217"/>
                  </a:cubicBezTo>
                  <a:cubicBezTo>
                    <a:pt x="1311" y="218"/>
                    <a:pt x="1340" y="210"/>
                    <a:pt x="1340" y="210"/>
                  </a:cubicBezTo>
                  <a:cubicBezTo>
                    <a:pt x="1343" y="210"/>
                    <a:pt x="1344" y="210"/>
                    <a:pt x="1344" y="211"/>
                  </a:cubicBezTo>
                  <a:cubicBezTo>
                    <a:pt x="1345" y="211"/>
                    <a:pt x="1347" y="211"/>
                    <a:pt x="1347" y="211"/>
                  </a:cubicBezTo>
                  <a:cubicBezTo>
                    <a:pt x="1347" y="210"/>
                    <a:pt x="1343" y="194"/>
                    <a:pt x="1343" y="194"/>
                  </a:cubicBezTo>
                  <a:cubicBezTo>
                    <a:pt x="1342" y="193"/>
                    <a:pt x="1340" y="194"/>
                    <a:pt x="1340" y="194"/>
                  </a:cubicBezTo>
                  <a:cubicBezTo>
                    <a:pt x="1340" y="196"/>
                    <a:pt x="1340" y="196"/>
                    <a:pt x="1336" y="197"/>
                  </a:cubicBezTo>
                  <a:cubicBezTo>
                    <a:pt x="1288" y="210"/>
                    <a:pt x="1288" y="210"/>
                    <a:pt x="1288" y="210"/>
                  </a:cubicBezTo>
                  <a:cubicBezTo>
                    <a:pt x="1288" y="211"/>
                    <a:pt x="1288" y="213"/>
                    <a:pt x="1288" y="213"/>
                  </a:cubicBezTo>
                  <a:cubicBezTo>
                    <a:pt x="1293" y="213"/>
                    <a:pt x="1293" y="213"/>
                    <a:pt x="1294" y="215"/>
                  </a:cubicBezTo>
                  <a:cubicBezTo>
                    <a:pt x="1310" y="276"/>
                    <a:pt x="1310" y="276"/>
                    <a:pt x="1310" y="276"/>
                  </a:cubicBezTo>
                  <a:cubicBezTo>
                    <a:pt x="1310" y="278"/>
                    <a:pt x="1310" y="279"/>
                    <a:pt x="1307" y="280"/>
                  </a:cubicBezTo>
                  <a:cubicBezTo>
                    <a:pt x="1306" y="281"/>
                    <a:pt x="1307" y="283"/>
                    <a:pt x="1307" y="283"/>
                  </a:cubicBezTo>
                  <a:cubicBezTo>
                    <a:pt x="1308" y="284"/>
                    <a:pt x="1357" y="271"/>
                    <a:pt x="1357" y="271"/>
                  </a:cubicBezTo>
                  <a:cubicBezTo>
                    <a:pt x="1361" y="270"/>
                    <a:pt x="1361" y="270"/>
                    <a:pt x="1362" y="272"/>
                  </a:cubicBezTo>
                  <a:cubicBezTo>
                    <a:pt x="1363" y="272"/>
                    <a:pt x="1365" y="272"/>
                    <a:pt x="1365" y="272"/>
                  </a:cubicBezTo>
                  <a:cubicBezTo>
                    <a:pt x="1365" y="271"/>
                    <a:pt x="1361" y="254"/>
                    <a:pt x="1361" y="254"/>
                  </a:cubicBezTo>
                  <a:moveTo>
                    <a:pt x="1270" y="248"/>
                  </a:moveTo>
                  <a:cubicBezTo>
                    <a:pt x="1270" y="267"/>
                    <a:pt x="1264" y="273"/>
                    <a:pt x="1246" y="273"/>
                  </a:cubicBezTo>
                  <a:cubicBezTo>
                    <a:pt x="1246" y="273"/>
                    <a:pt x="1237" y="273"/>
                    <a:pt x="1237" y="273"/>
                  </a:cubicBezTo>
                  <a:cubicBezTo>
                    <a:pt x="1237" y="273"/>
                    <a:pt x="1237" y="273"/>
                    <a:pt x="1237" y="273"/>
                  </a:cubicBezTo>
                  <a:cubicBezTo>
                    <a:pt x="1238" y="273"/>
                    <a:pt x="1238" y="228"/>
                    <a:pt x="1238" y="224"/>
                  </a:cubicBezTo>
                  <a:cubicBezTo>
                    <a:pt x="1240" y="224"/>
                    <a:pt x="1246" y="224"/>
                    <a:pt x="1246" y="224"/>
                  </a:cubicBezTo>
                  <a:cubicBezTo>
                    <a:pt x="1264" y="224"/>
                    <a:pt x="1270" y="230"/>
                    <a:pt x="1270" y="248"/>
                  </a:cubicBezTo>
                  <a:close/>
                  <a:moveTo>
                    <a:pt x="1251" y="210"/>
                  </a:moveTo>
                  <a:cubicBezTo>
                    <a:pt x="1220" y="210"/>
                    <a:pt x="1220" y="210"/>
                    <a:pt x="1220" y="210"/>
                  </a:cubicBezTo>
                  <a:cubicBezTo>
                    <a:pt x="1219" y="211"/>
                    <a:pt x="1219" y="213"/>
                    <a:pt x="1219" y="213"/>
                  </a:cubicBezTo>
                  <a:cubicBezTo>
                    <a:pt x="1222" y="214"/>
                    <a:pt x="1223" y="215"/>
                    <a:pt x="1222" y="217"/>
                  </a:cubicBezTo>
                  <a:cubicBezTo>
                    <a:pt x="1222" y="217"/>
                    <a:pt x="1222" y="280"/>
                    <a:pt x="1222" y="280"/>
                  </a:cubicBezTo>
                  <a:cubicBezTo>
                    <a:pt x="1222" y="282"/>
                    <a:pt x="1222" y="283"/>
                    <a:pt x="1219" y="283"/>
                  </a:cubicBezTo>
                  <a:cubicBezTo>
                    <a:pt x="1219" y="286"/>
                    <a:pt x="1219" y="286"/>
                    <a:pt x="1219" y="286"/>
                  </a:cubicBezTo>
                  <a:cubicBezTo>
                    <a:pt x="1220" y="286"/>
                    <a:pt x="1248" y="287"/>
                    <a:pt x="1248" y="287"/>
                  </a:cubicBezTo>
                  <a:cubicBezTo>
                    <a:pt x="1260" y="287"/>
                    <a:pt x="1270" y="283"/>
                    <a:pt x="1276" y="277"/>
                  </a:cubicBezTo>
                  <a:cubicBezTo>
                    <a:pt x="1283" y="271"/>
                    <a:pt x="1286" y="261"/>
                    <a:pt x="1286" y="249"/>
                  </a:cubicBezTo>
                  <a:cubicBezTo>
                    <a:pt x="1286" y="225"/>
                    <a:pt x="1273" y="210"/>
                    <a:pt x="1251" y="210"/>
                  </a:cubicBezTo>
                  <a:moveTo>
                    <a:pt x="1194" y="207"/>
                  </a:moveTo>
                  <a:cubicBezTo>
                    <a:pt x="1197" y="209"/>
                    <a:pt x="1197" y="210"/>
                    <a:pt x="1197" y="211"/>
                  </a:cubicBezTo>
                  <a:cubicBezTo>
                    <a:pt x="1186" y="252"/>
                    <a:pt x="1186" y="252"/>
                    <a:pt x="1186" y="252"/>
                  </a:cubicBezTo>
                  <a:cubicBezTo>
                    <a:pt x="1184" y="262"/>
                    <a:pt x="1177" y="266"/>
                    <a:pt x="1168" y="263"/>
                  </a:cubicBezTo>
                  <a:cubicBezTo>
                    <a:pt x="1163" y="262"/>
                    <a:pt x="1160" y="260"/>
                    <a:pt x="1158" y="257"/>
                  </a:cubicBezTo>
                  <a:cubicBezTo>
                    <a:pt x="1156" y="254"/>
                    <a:pt x="1156" y="250"/>
                    <a:pt x="1157" y="245"/>
                  </a:cubicBezTo>
                  <a:cubicBezTo>
                    <a:pt x="1167" y="204"/>
                    <a:pt x="1167" y="204"/>
                    <a:pt x="1167" y="204"/>
                  </a:cubicBezTo>
                  <a:cubicBezTo>
                    <a:pt x="1168" y="202"/>
                    <a:pt x="1168" y="202"/>
                    <a:pt x="1171" y="202"/>
                  </a:cubicBezTo>
                  <a:cubicBezTo>
                    <a:pt x="1171" y="201"/>
                    <a:pt x="1172" y="199"/>
                    <a:pt x="1172" y="199"/>
                  </a:cubicBezTo>
                  <a:cubicBezTo>
                    <a:pt x="1171" y="199"/>
                    <a:pt x="1150" y="193"/>
                    <a:pt x="1150" y="193"/>
                  </a:cubicBezTo>
                  <a:cubicBezTo>
                    <a:pt x="1149" y="193"/>
                    <a:pt x="1149" y="193"/>
                    <a:pt x="1149" y="193"/>
                  </a:cubicBezTo>
                  <a:cubicBezTo>
                    <a:pt x="1149" y="194"/>
                    <a:pt x="1149" y="194"/>
                    <a:pt x="1149" y="194"/>
                  </a:cubicBezTo>
                  <a:cubicBezTo>
                    <a:pt x="1149" y="196"/>
                    <a:pt x="1149" y="196"/>
                    <a:pt x="1149" y="196"/>
                  </a:cubicBezTo>
                  <a:cubicBezTo>
                    <a:pt x="1152" y="198"/>
                    <a:pt x="1152" y="199"/>
                    <a:pt x="1152" y="200"/>
                  </a:cubicBezTo>
                  <a:cubicBezTo>
                    <a:pt x="1142" y="241"/>
                    <a:pt x="1142" y="241"/>
                    <a:pt x="1142" y="241"/>
                  </a:cubicBezTo>
                  <a:cubicBezTo>
                    <a:pt x="1137" y="260"/>
                    <a:pt x="1145" y="272"/>
                    <a:pt x="1164" y="276"/>
                  </a:cubicBezTo>
                  <a:cubicBezTo>
                    <a:pt x="1174" y="279"/>
                    <a:pt x="1182" y="278"/>
                    <a:pt x="1189" y="274"/>
                  </a:cubicBezTo>
                  <a:cubicBezTo>
                    <a:pt x="1194" y="271"/>
                    <a:pt x="1198" y="265"/>
                    <a:pt x="1201" y="256"/>
                  </a:cubicBezTo>
                  <a:cubicBezTo>
                    <a:pt x="1211" y="215"/>
                    <a:pt x="1211" y="215"/>
                    <a:pt x="1211" y="215"/>
                  </a:cubicBezTo>
                  <a:cubicBezTo>
                    <a:pt x="1211" y="213"/>
                    <a:pt x="1212" y="213"/>
                    <a:pt x="1214" y="213"/>
                  </a:cubicBezTo>
                  <a:cubicBezTo>
                    <a:pt x="1215" y="212"/>
                    <a:pt x="1216" y="210"/>
                    <a:pt x="1216" y="210"/>
                  </a:cubicBezTo>
                  <a:cubicBezTo>
                    <a:pt x="1215" y="209"/>
                    <a:pt x="1196" y="205"/>
                    <a:pt x="1196" y="205"/>
                  </a:cubicBezTo>
                  <a:cubicBezTo>
                    <a:pt x="1195" y="205"/>
                    <a:pt x="1194" y="207"/>
                    <a:pt x="1194" y="207"/>
                  </a:cubicBezTo>
                  <a:moveTo>
                    <a:pt x="1114" y="197"/>
                  </a:moveTo>
                  <a:cubicBezTo>
                    <a:pt x="1113" y="202"/>
                    <a:pt x="1110" y="225"/>
                    <a:pt x="1110" y="225"/>
                  </a:cubicBezTo>
                  <a:cubicBezTo>
                    <a:pt x="1109" y="225"/>
                    <a:pt x="1109" y="225"/>
                    <a:pt x="1109" y="225"/>
                  </a:cubicBezTo>
                  <a:cubicBezTo>
                    <a:pt x="1108" y="224"/>
                    <a:pt x="1097" y="219"/>
                    <a:pt x="1095" y="217"/>
                  </a:cubicBezTo>
                  <a:cubicBezTo>
                    <a:pt x="1096" y="216"/>
                    <a:pt x="1112" y="198"/>
                    <a:pt x="1115" y="196"/>
                  </a:cubicBezTo>
                  <a:lnTo>
                    <a:pt x="1114" y="197"/>
                  </a:lnTo>
                  <a:close/>
                  <a:moveTo>
                    <a:pt x="1110" y="177"/>
                  </a:moveTo>
                  <a:cubicBezTo>
                    <a:pt x="1112" y="179"/>
                    <a:pt x="1112" y="180"/>
                    <a:pt x="1112" y="180"/>
                  </a:cubicBezTo>
                  <a:cubicBezTo>
                    <a:pt x="1109" y="183"/>
                    <a:pt x="1109" y="183"/>
                    <a:pt x="1109" y="183"/>
                  </a:cubicBezTo>
                  <a:cubicBezTo>
                    <a:pt x="1109" y="184"/>
                    <a:pt x="1064" y="230"/>
                    <a:pt x="1064" y="230"/>
                  </a:cubicBezTo>
                  <a:cubicBezTo>
                    <a:pt x="1063" y="231"/>
                    <a:pt x="1062" y="232"/>
                    <a:pt x="1061" y="231"/>
                  </a:cubicBezTo>
                  <a:cubicBezTo>
                    <a:pt x="1060" y="232"/>
                    <a:pt x="1059" y="234"/>
                    <a:pt x="1059" y="234"/>
                  </a:cubicBezTo>
                  <a:cubicBezTo>
                    <a:pt x="1059" y="235"/>
                    <a:pt x="1076" y="243"/>
                    <a:pt x="1076" y="243"/>
                  </a:cubicBezTo>
                  <a:cubicBezTo>
                    <a:pt x="1077" y="243"/>
                    <a:pt x="1077" y="243"/>
                    <a:pt x="1077" y="243"/>
                  </a:cubicBezTo>
                  <a:cubicBezTo>
                    <a:pt x="1078" y="240"/>
                    <a:pt x="1078" y="240"/>
                    <a:pt x="1078" y="240"/>
                  </a:cubicBezTo>
                  <a:cubicBezTo>
                    <a:pt x="1077" y="239"/>
                    <a:pt x="1076" y="238"/>
                    <a:pt x="1076" y="238"/>
                  </a:cubicBezTo>
                  <a:cubicBezTo>
                    <a:pt x="1076" y="237"/>
                    <a:pt x="1076" y="237"/>
                    <a:pt x="1076" y="237"/>
                  </a:cubicBezTo>
                  <a:cubicBezTo>
                    <a:pt x="1078" y="235"/>
                    <a:pt x="1078" y="235"/>
                    <a:pt x="1078" y="235"/>
                  </a:cubicBezTo>
                  <a:cubicBezTo>
                    <a:pt x="1078" y="235"/>
                    <a:pt x="1086" y="226"/>
                    <a:pt x="1087" y="226"/>
                  </a:cubicBezTo>
                  <a:cubicBezTo>
                    <a:pt x="1087" y="226"/>
                    <a:pt x="1109" y="237"/>
                    <a:pt x="1109" y="237"/>
                  </a:cubicBezTo>
                  <a:cubicBezTo>
                    <a:pt x="1108" y="237"/>
                    <a:pt x="1107" y="250"/>
                    <a:pt x="1107" y="250"/>
                  </a:cubicBezTo>
                  <a:cubicBezTo>
                    <a:pt x="1107" y="250"/>
                    <a:pt x="1107" y="252"/>
                    <a:pt x="1107" y="252"/>
                  </a:cubicBezTo>
                  <a:cubicBezTo>
                    <a:pt x="1106" y="252"/>
                    <a:pt x="1106" y="253"/>
                    <a:pt x="1104" y="252"/>
                  </a:cubicBezTo>
                  <a:cubicBezTo>
                    <a:pt x="1104" y="252"/>
                    <a:pt x="1103" y="254"/>
                    <a:pt x="1103" y="254"/>
                  </a:cubicBezTo>
                  <a:cubicBezTo>
                    <a:pt x="1103" y="255"/>
                    <a:pt x="1121" y="263"/>
                    <a:pt x="1121" y="263"/>
                  </a:cubicBezTo>
                  <a:cubicBezTo>
                    <a:pt x="1122" y="263"/>
                    <a:pt x="1122" y="261"/>
                    <a:pt x="1122" y="261"/>
                  </a:cubicBezTo>
                  <a:cubicBezTo>
                    <a:pt x="1121" y="260"/>
                    <a:pt x="1121" y="259"/>
                    <a:pt x="1121" y="257"/>
                  </a:cubicBezTo>
                  <a:cubicBezTo>
                    <a:pt x="1128" y="194"/>
                    <a:pt x="1128" y="194"/>
                    <a:pt x="1128" y="194"/>
                  </a:cubicBezTo>
                  <a:cubicBezTo>
                    <a:pt x="1129" y="189"/>
                    <a:pt x="1129" y="189"/>
                    <a:pt x="1129" y="189"/>
                  </a:cubicBezTo>
                  <a:cubicBezTo>
                    <a:pt x="1129" y="188"/>
                    <a:pt x="1130" y="187"/>
                    <a:pt x="1132" y="188"/>
                  </a:cubicBezTo>
                  <a:cubicBezTo>
                    <a:pt x="1133" y="188"/>
                    <a:pt x="1133" y="186"/>
                    <a:pt x="1133" y="186"/>
                  </a:cubicBezTo>
                  <a:cubicBezTo>
                    <a:pt x="1133" y="185"/>
                    <a:pt x="1112" y="175"/>
                    <a:pt x="1112" y="175"/>
                  </a:cubicBezTo>
                  <a:cubicBezTo>
                    <a:pt x="1111" y="175"/>
                    <a:pt x="1110" y="177"/>
                    <a:pt x="1110" y="177"/>
                  </a:cubicBezTo>
                  <a:moveTo>
                    <a:pt x="1058" y="213"/>
                  </a:moveTo>
                  <a:cubicBezTo>
                    <a:pt x="1056" y="215"/>
                    <a:pt x="1055" y="215"/>
                    <a:pt x="1053" y="213"/>
                  </a:cubicBezTo>
                  <a:cubicBezTo>
                    <a:pt x="1053" y="213"/>
                    <a:pt x="1026" y="196"/>
                    <a:pt x="1026" y="196"/>
                  </a:cubicBezTo>
                  <a:cubicBezTo>
                    <a:pt x="1027" y="196"/>
                    <a:pt x="1058" y="149"/>
                    <a:pt x="1058" y="149"/>
                  </a:cubicBezTo>
                  <a:cubicBezTo>
                    <a:pt x="1059" y="148"/>
                    <a:pt x="1060" y="147"/>
                    <a:pt x="1063" y="149"/>
                  </a:cubicBezTo>
                  <a:cubicBezTo>
                    <a:pt x="1064" y="149"/>
                    <a:pt x="1065" y="147"/>
                    <a:pt x="1065" y="147"/>
                  </a:cubicBezTo>
                  <a:cubicBezTo>
                    <a:pt x="1065" y="146"/>
                    <a:pt x="1045" y="133"/>
                    <a:pt x="1045" y="133"/>
                  </a:cubicBezTo>
                  <a:cubicBezTo>
                    <a:pt x="1044" y="133"/>
                    <a:pt x="1043" y="135"/>
                    <a:pt x="1043" y="135"/>
                  </a:cubicBezTo>
                  <a:cubicBezTo>
                    <a:pt x="1046" y="138"/>
                    <a:pt x="1046" y="139"/>
                    <a:pt x="1045" y="141"/>
                  </a:cubicBezTo>
                  <a:cubicBezTo>
                    <a:pt x="1010" y="194"/>
                    <a:pt x="1010" y="194"/>
                    <a:pt x="1010" y="194"/>
                  </a:cubicBezTo>
                  <a:cubicBezTo>
                    <a:pt x="1009" y="195"/>
                    <a:pt x="1008" y="196"/>
                    <a:pt x="1006" y="194"/>
                  </a:cubicBezTo>
                  <a:cubicBezTo>
                    <a:pt x="1005" y="194"/>
                    <a:pt x="1004" y="196"/>
                    <a:pt x="1004" y="196"/>
                  </a:cubicBezTo>
                  <a:cubicBezTo>
                    <a:pt x="1004" y="197"/>
                    <a:pt x="1045" y="224"/>
                    <a:pt x="1045" y="224"/>
                  </a:cubicBezTo>
                  <a:cubicBezTo>
                    <a:pt x="1048" y="226"/>
                    <a:pt x="1048" y="227"/>
                    <a:pt x="1048" y="228"/>
                  </a:cubicBezTo>
                  <a:cubicBezTo>
                    <a:pt x="1048" y="229"/>
                    <a:pt x="1049" y="230"/>
                    <a:pt x="1049" y="230"/>
                  </a:cubicBezTo>
                  <a:cubicBezTo>
                    <a:pt x="1051" y="230"/>
                    <a:pt x="1060" y="215"/>
                    <a:pt x="1060" y="215"/>
                  </a:cubicBezTo>
                  <a:cubicBezTo>
                    <a:pt x="1060" y="214"/>
                    <a:pt x="1058" y="213"/>
                    <a:pt x="1058" y="213"/>
                  </a:cubicBezTo>
                  <a:moveTo>
                    <a:pt x="969" y="167"/>
                  </a:moveTo>
                  <a:cubicBezTo>
                    <a:pt x="1004" y="112"/>
                    <a:pt x="1004" y="112"/>
                    <a:pt x="1004" y="112"/>
                  </a:cubicBezTo>
                  <a:cubicBezTo>
                    <a:pt x="1005" y="111"/>
                    <a:pt x="1005" y="110"/>
                    <a:pt x="1007" y="111"/>
                  </a:cubicBezTo>
                  <a:cubicBezTo>
                    <a:pt x="1008" y="111"/>
                    <a:pt x="1009" y="109"/>
                    <a:pt x="1009" y="109"/>
                  </a:cubicBezTo>
                  <a:cubicBezTo>
                    <a:pt x="1009" y="108"/>
                    <a:pt x="988" y="95"/>
                    <a:pt x="988" y="95"/>
                  </a:cubicBezTo>
                  <a:cubicBezTo>
                    <a:pt x="987" y="95"/>
                    <a:pt x="986" y="97"/>
                    <a:pt x="986" y="97"/>
                  </a:cubicBezTo>
                  <a:cubicBezTo>
                    <a:pt x="986" y="98"/>
                    <a:pt x="987" y="99"/>
                    <a:pt x="987" y="99"/>
                  </a:cubicBezTo>
                  <a:cubicBezTo>
                    <a:pt x="987" y="100"/>
                    <a:pt x="987" y="100"/>
                    <a:pt x="986" y="100"/>
                  </a:cubicBezTo>
                  <a:cubicBezTo>
                    <a:pt x="986" y="101"/>
                    <a:pt x="978" y="106"/>
                    <a:pt x="970" y="112"/>
                  </a:cubicBezTo>
                  <a:cubicBezTo>
                    <a:pt x="970" y="112"/>
                    <a:pt x="953" y="124"/>
                    <a:pt x="950" y="126"/>
                  </a:cubicBezTo>
                  <a:cubicBezTo>
                    <a:pt x="950" y="126"/>
                    <a:pt x="950" y="125"/>
                    <a:pt x="951" y="125"/>
                  </a:cubicBezTo>
                  <a:cubicBezTo>
                    <a:pt x="952" y="121"/>
                    <a:pt x="954" y="108"/>
                    <a:pt x="954" y="108"/>
                  </a:cubicBezTo>
                  <a:cubicBezTo>
                    <a:pt x="956" y="98"/>
                    <a:pt x="958" y="84"/>
                    <a:pt x="959" y="83"/>
                  </a:cubicBezTo>
                  <a:cubicBezTo>
                    <a:pt x="959" y="82"/>
                    <a:pt x="959" y="82"/>
                    <a:pt x="961" y="82"/>
                  </a:cubicBezTo>
                  <a:cubicBezTo>
                    <a:pt x="962" y="82"/>
                    <a:pt x="963" y="80"/>
                    <a:pt x="963" y="80"/>
                  </a:cubicBezTo>
                  <a:cubicBezTo>
                    <a:pt x="963" y="79"/>
                    <a:pt x="941" y="66"/>
                    <a:pt x="941" y="66"/>
                  </a:cubicBezTo>
                  <a:cubicBezTo>
                    <a:pt x="940" y="66"/>
                    <a:pt x="939" y="68"/>
                    <a:pt x="939" y="68"/>
                  </a:cubicBezTo>
                  <a:cubicBezTo>
                    <a:pt x="941" y="70"/>
                    <a:pt x="941" y="71"/>
                    <a:pt x="940" y="72"/>
                  </a:cubicBezTo>
                  <a:cubicBezTo>
                    <a:pt x="906" y="127"/>
                    <a:pt x="906" y="127"/>
                    <a:pt x="906" y="127"/>
                  </a:cubicBezTo>
                  <a:cubicBezTo>
                    <a:pt x="905" y="128"/>
                    <a:pt x="904" y="128"/>
                    <a:pt x="903" y="128"/>
                  </a:cubicBezTo>
                  <a:cubicBezTo>
                    <a:pt x="902" y="128"/>
                    <a:pt x="901" y="130"/>
                    <a:pt x="901" y="130"/>
                  </a:cubicBezTo>
                  <a:cubicBezTo>
                    <a:pt x="901" y="131"/>
                    <a:pt x="917" y="141"/>
                    <a:pt x="917" y="141"/>
                  </a:cubicBezTo>
                  <a:cubicBezTo>
                    <a:pt x="918" y="141"/>
                    <a:pt x="918" y="141"/>
                    <a:pt x="918" y="141"/>
                  </a:cubicBezTo>
                  <a:cubicBezTo>
                    <a:pt x="919" y="139"/>
                    <a:pt x="919" y="139"/>
                    <a:pt x="919" y="139"/>
                  </a:cubicBezTo>
                  <a:cubicBezTo>
                    <a:pt x="918" y="138"/>
                    <a:pt x="918" y="137"/>
                    <a:pt x="918" y="136"/>
                  </a:cubicBezTo>
                  <a:cubicBezTo>
                    <a:pt x="918" y="136"/>
                    <a:pt x="918" y="135"/>
                    <a:pt x="918" y="135"/>
                  </a:cubicBezTo>
                  <a:cubicBezTo>
                    <a:pt x="918" y="135"/>
                    <a:pt x="942" y="97"/>
                    <a:pt x="945" y="92"/>
                  </a:cubicBezTo>
                  <a:cubicBezTo>
                    <a:pt x="945" y="92"/>
                    <a:pt x="945" y="93"/>
                    <a:pt x="945" y="93"/>
                  </a:cubicBezTo>
                  <a:cubicBezTo>
                    <a:pt x="942" y="101"/>
                    <a:pt x="936" y="129"/>
                    <a:pt x="936" y="129"/>
                  </a:cubicBezTo>
                  <a:cubicBezTo>
                    <a:pt x="933" y="150"/>
                    <a:pt x="933" y="150"/>
                    <a:pt x="933" y="150"/>
                  </a:cubicBezTo>
                  <a:cubicBezTo>
                    <a:pt x="933" y="151"/>
                    <a:pt x="935" y="152"/>
                    <a:pt x="935" y="152"/>
                  </a:cubicBezTo>
                  <a:cubicBezTo>
                    <a:pt x="936" y="152"/>
                    <a:pt x="955" y="139"/>
                    <a:pt x="955" y="139"/>
                  </a:cubicBezTo>
                  <a:cubicBezTo>
                    <a:pt x="955" y="139"/>
                    <a:pt x="980" y="119"/>
                    <a:pt x="985" y="116"/>
                  </a:cubicBezTo>
                  <a:cubicBezTo>
                    <a:pt x="984" y="118"/>
                    <a:pt x="984" y="118"/>
                    <a:pt x="984" y="118"/>
                  </a:cubicBezTo>
                  <a:cubicBezTo>
                    <a:pt x="977" y="127"/>
                    <a:pt x="957" y="159"/>
                    <a:pt x="957" y="159"/>
                  </a:cubicBezTo>
                  <a:cubicBezTo>
                    <a:pt x="956" y="160"/>
                    <a:pt x="956" y="161"/>
                    <a:pt x="954" y="160"/>
                  </a:cubicBezTo>
                  <a:cubicBezTo>
                    <a:pt x="953" y="160"/>
                    <a:pt x="952" y="161"/>
                    <a:pt x="952" y="161"/>
                  </a:cubicBezTo>
                  <a:cubicBezTo>
                    <a:pt x="952" y="163"/>
                    <a:pt x="969" y="173"/>
                    <a:pt x="969" y="173"/>
                  </a:cubicBezTo>
                  <a:cubicBezTo>
                    <a:pt x="970" y="173"/>
                    <a:pt x="971" y="171"/>
                    <a:pt x="971" y="171"/>
                  </a:cubicBezTo>
                  <a:cubicBezTo>
                    <a:pt x="969" y="169"/>
                    <a:pt x="969" y="168"/>
                    <a:pt x="969" y="167"/>
                  </a:cubicBezTo>
                  <a:moveTo>
                    <a:pt x="890" y="64"/>
                  </a:moveTo>
                  <a:cubicBezTo>
                    <a:pt x="889" y="69"/>
                    <a:pt x="887" y="92"/>
                    <a:pt x="887" y="93"/>
                  </a:cubicBezTo>
                  <a:cubicBezTo>
                    <a:pt x="886" y="93"/>
                    <a:pt x="886" y="93"/>
                    <a:pt x="886" y="93"/>
                  </a:cubicBezTo>
                  <a:cubicBezTo>
                    <a:pt x="884" y="91"/>
                    <a:pt x="874" y="86"/>
                    <a:pt x="871" y="85"/>
                  </a:cubicBezTo>
                  <a:cubicBezTo>
                    <a:pt x="873" y="84"/>
                    <a:pt x="888" y="65"/>
                    <a:pt x="890" y="63"/>
                  </a:cubicBezTo>
                  <a:lnTo>
                    <a:pt x="890" y="64"/>
                  </a:lnTo>
                  <a:close/>
                  <a:moveTo>
                    <a:pt x="899" y="124"/>
                  </a:moveTo>
                  <a:cubicBezTo>
                    <a:pt x="904" y="59"/>
                    <a:pt x="904" y="59"/>
                    <a:pt x="904" y="59"/>
                  </a:cubicBezTo>
                  <a:cubicBezTo>
                    <a:pt x="904" y="55"/>
                    <a:pt x="904" y="55"/>
                    <a:pt x="904" y="55"/>
                  </a:cubicBezTo>
                  <a:cubicBezTo>
                    <a:pt x="905" y="55"/>
                    <a:pt x="905" y="54"/>
                    <a:pt x="907" y="55"/>
                  </a:cubicBezTo>
                  <a:cubicBezTo>
                    <a:pt x="908" y="54"/>
                    <a:pt x="909" y="52"/>
                    <a:pt x="909" y="52"/>
                  </a:cubicBezTo>
                  <a:cubicBezTo>
                    <a:pt x="908" y="51"/>
                    <a:pt x="887" y="42"/>
                    <a:pt x="887" y="42"/>
                  </a:cubicBezTo>
                  <a:cubicBezTo>
                    <a:pt x="886" y="43"/>
                    <a:pt x="885" y="44"/>
                    <a:pt x="885" y="44"/>
                  </a:cubicBezTo>
                  <a:cubicBezTo>
                    <a:pt x="887" y="46"/>
                    <a:pt x="887" y="47"/>
                    <a:pt x="887" y="47"/>
                  </a:cubicBezTo>
                  <a:cubicBezTo>
                    <a:pt x="887" y="47"/>
                    <a:pt x="887" y="47"/>
                    <a:pt x="887" y="47"/>
                  </a:cubicBezTo>
                  <a:cubicBezTo>
                    <a:pt x="884" y="51"/>
                    <a:pt x="884" y="51"/>
                    <a:pt x="884" y="51"/>
                  </a:cubicBezTo>
                  <a:cubicBezTo>
                    <a:pt x="884" y="51"/>
                    <a:pt x="841" y="99"/>
                    <a:pt x="841" y="99"/>
                  </a:cubicBezTo>
                  <a:cubicBezTo>
                    <a:pt x="840" y="100"/>
                    <a:pt x="839" y="101"/>
                    <a:pt x="838" y="101"/>
                  </a:cubicBezTo>
                  <a:cubicBezTo>
                    <a:pt x="837" y="101"/>
                    <a:pt x="836" y="103"/>
                    <a:pt x="836" y="103"/>
                  </a:cubicBezTo>
                  <a:cubicBezTo>
                    <a:pt x="837" y="104"/>
                    <a:pt x="854" y="111"/>
                    <a:pt x="854" y="111"/>
                  </a:cubicBezTo>
                  <a:cubicBezTo>
                    <a:pt x="855" y="112"/>
                    <a:pt x="855" y="112"/>
                    <a:pt x="855" y="112"/>
                  </a:cubicBezTo>
                  <a:cubicBezTo>
                    <a:pt x="856" y="109"/>
                    <a:pt x="856" y="109"/>
                    <a:pt x="856" y="109"/>
                  </a:cubicBezTo>
                  <a:cubicBezTo>
                    <a:pt x="854" y="108"/>
                    <a:pt x="854" y="107"/>
                    <a:pt x="854" y="106"/>
                  </a:cubicBezTo>
                  <a:cubicBezTo>
                    <a:pt x="854" y="106"/>
                    <a:pt x="854" y="105"/>
                    <a:pt x="854" y="105"/>
                  </a:cubicBezTo>
                  <a:cubicBezTo>
                    <a:pt x="855" y="103"/>
                    <a:pt x="855" y="103"/>
                    <a:pt x="855" y="103"/>
                  </a:cubicBezTo>
                  <a:cubicBezTo>
                    <a:pt x="855" y="103"/>
                    <a:pt x="864" y="94"/>
                    <a:pt x="864" y="94"/>
                  </a:cubicBezTo>
                  <a:cubicBezTo>
                    <a:pt x="864" y="95"/>
                    <a:pt x="886" y="104"/>
                    <a:pt x="886" y="104"/>
                  </a:cubicBezTo>
                  <a:cubicBezTo>
                    <a:pt x="886" y="104"/>
                    <a:pt x="885" y="117"/>
                    <a:pt x="885" y="117"/>
                  </a:cubicBezTo>
                  <a:cubicBezTo>
                    <a:pt x="885" y="117"/>
                    <a:pt x="885" y="120"/>
                    <a:pt x="885" y="120"/>
                  </a:cubicBezTo>
                  <a:cubicBezTo>
                    <a:pt x="884" y="120"/>
                    <a:pt x="884" y="120"/>
                    <a:pt x="882" y="120"/>
                  </a:cubicBezTo>
                  <a:cubicBezTo>
                    <a:pt x="882" y="120"/>
                    <a:pt x="881" y="122"/>
                    <a:pt x="881" y="122"/>
                  </a:cubicBezTo>
                  <a:cubicBezTo>
                    <a:pt x="881" y="123"/>
                    <a:pt x="899" y="130"/>
                    <a:pt x="899" y="130"/>
                  </a:cubicBezTo>
                  <a:cubicBezTo>
                    <a:pt x="900" y="130"/>
                    <a:pt x="901" y="128"/>
                    <a:pt x="901" y="128"/>
                  </a:cubicBezTo>
                  <a:cubicBezTo>
                    <a:pt x="900" y="127"/>
                    <a:pt x="899" y="126"/>
                    <a:pt x="899" y="124"/>
                  </a:cubicBezTo>
                  <a:moveTo>
                    <a:pt x="840" y="97"/>
                  </a:moveTo>
                  <a:cubicBezTo>
                    <a:pt x="841" y="97"/>
                    <a:pt x="842" y="96"/>
                    <a:pt x="842" y="96"/>
                  </a:cubicBezTo>
                  <a:cubicBezTo>
                    <a:pt x="843" y="95"/>
                    <a:pt x="835" y="77"/>
                    <a:pt x="835" y="77"/>
                  </a:cubicBezTo>
                  <a:cubicBezTo>
                    <a:pt x="834" y="77"/>
                    <a:pt x="833" y="77"/>
                    <a:pt x="833" y="77"/>
                  </a:cubicBezTo>
                  <a:cubicBezTo>
                    <a:pt x="832" y="78"/>
                    <a:pt x="832" y="80"/>
                    <a:pt x="832" y="80"/>
                  </a:cubicBezTo>
                  <a:cubicBezTo>
                    <a:pt x="832" y="80"/>
                    <a:pt x="828" y="84"/>
                    <a:pt x="828" y="84"/>
                  </a:cubicBezTo>
                  <a:cubicBezTo>
                    <a:pt x="825" y="86"/>
                    <a:pt x="820" y="86"/>
                    <a:pt x="815" y="85"/>
                  </a:cubicBezTo>
                  <a:cubicBezTo>
                    <a:pt x="804" y="82"/>
                    <a:pt x="798" y="70"/>
                    <a:pt x="802" y="56"/>
                  </a:cubicBezTo>
                  <a:cubicBezTo>
                    <a:pt x="805" y="46"/>
                    <a:pt x="809" y="40"/>
                    <a:pt x="814" y="37"/>
                  </a:cubicBezTo>
                  <a:cubicBezTo>
                    <a:pt x="818" y="35"/>
                    <a:pt x="823" y="34"/>
                    <a:pt x="829" y="36"/>
                  </a:cubicBezTo>
                  <a:cubicBezTo>
                    <a:pt x="834" y="37"/>
                    <a:pt x="837" y="40"/>
                    <a:pt x="839" y="43"/>
                  </a:cubicBezTo>
                  <a:cubicBezTo>
                    <a:pt x="840" y="49"/>
                    <a:pt x="840" y="49"/>
                    <a:pt x="840" y="49"/>
                  </a:cubicBezTo>
                  <a:cubicBezTo>
                    <a:pt x="840" y="50"/>
                    <a:pt x="840" y="50"/>
                    <a:pt x="840" y="50"/>
                  </a:cubicBezTo>
                  <a:cubicBezTo>
                    <a:pt x="841" y="51"/>
                    <a:pt x="841" y="51"/>
                    <a:pt x="841" y="51"/>
                  </a:cubicBezTo>
                  <a:cubicBezTo>
                    <a:pt x="842" y="51"/>
                    <a:pt x="855" y="37"/>
                    <a:pt x="855" y="37"/>
                  </a:cubicBezTo>
                  <a:cubicBezTo>
                    <a:pt x="857" y="36"/>
                    <a:pt x="857" y="36"/>
                    <a:pt x="857" y="36"/>
                  </a:cubicBezTo>
                  <a:cubicBezTo>
                    <a:pt x="854" y="35"/>
                    <a:pt x="854" y="35"/>
                    <a:pt x="854" y="35"/>
                  </a:cubicBezTo>
                  <a:cubicBezTo>
                    <a:pt x="851" y="36"/>
                    <a:pt x="851" y="36"/>
                    <a:pt x="851" y="36"/>
                  </a:cubicBezTo>
                  <a:cubicBezTo>
                    <a:pt x="849" y="33"/>
                    <a:pt x="849" y="33"/>
                    <a:pt x="849" y="33"/>
                  </a:cubicBezTo>
                  <a:cubicBezTo>
                    <a:pt x="846" y="31"/>
                    <a:pt x="846" y="31"/>
                    <a:pt x="846" y="31"/>
                  </a:cubicBezTo>
                  <a:cubicBezTo>
                    <a:pt x="843" y="27"/>
                    <a:pt x="838" y="25"/>
                    <a:pt x="833" y="23"/>
                  </a:cubicBezTo>
                  <a:cubicBezTo>
                    <a:pt x="823" y="20"/>
                    <a:pt x="813" y="21"/>
                    <a:pt x="805" y="26"/>
                  </a:cubicBezTo>
                  <a:cubicBezTo>
                    <a:pt x="796" y="31"/>
                    <a:pt x="790" y="40"/>
                    <a:pt x="787" y="52"/>
                  </a:cubicBezTo>
                  <a:cubicBezTo>
                    <a:pt x="781" y="73"/>
                    <a:pt x="791" y="92"/>
                    <a:pt x="811" y="98"/>
                  </a:cubicBezTo>
                  <a:cubicBezTo>
                    <a:pt x="823" y="101"/>
                    <a:pt x="830" y="98"/>
                    <a:pt x="835" y="96"/>
                  </a:cubicBezTo>
                  <a:cubicBezTo>
                    <a:pt x="838" y="95"/>
                    <a:pt x="838" y="95"/>
                    <a:pt x="838" y="95"/>
                  </a:cubicBezTo>
                  <a:cubicBezTo>
                    <a:pt x="839" y="95"/>
                    <a:pt x="839" y="96"/>
                    <a:pt x="840" y="97"/>
                  </a:cubicBezTo>
                  <a:moveTo>
                    <a:pt x="769" y="33"/>
                  </a:moveTo>
                  <a:cubicBezTo>
                    <a:pt x="770" y="33"/>
                    <a:pt x="782" y="17"/>
                    <a:pt x="782" y="17"/>
                  </a:cubicBezTo>
                  <a:cubicBezTo>
                    <a:pt x="782" y="16"/>
                    <a:pt x="782" y="16"/>
                    <a:pt x="782" y="16"/>
                  </a:cubicBezTo>
                  <a:cubicBezTo>
                    <a:pt x="782" y="16"/>
                    <a:pt x="782" y="16"/>
                    <a:pt x="782" y="16"/>
                  </a:cubicBezTo>
                  <a:cubicBezTo>
                    <a:pt x="782" y="16"/>
                    <a:pt x="782" y="16"/>
                    <a:pt x="782" y="16"/>
                  </a:cubicBezTo>
                  <a:cubicBezTo>
                    <a:pt x="780" y="15"/>
                    <a:pt x="780" y="15"/>
                    <a:pt x="780" y="15"/>
                  </a:cubicBezTo>
                  <a:cubicBezTo>
                    <a:pt x="779" y="16"/>
                    <a:pt x="778" y="16"/>
                    <a:pt x="777" y="16"/>
                  </a:cubicBezTo>
                  <a:cubicBezTo>
                    <a:pt x="774" y="14"/>
                    <a:pt x="774" y="14"/>
                    <a:pt x="774" y="14"/>
                  </a:cubicBezTo>
                  <a:cubicBezTo>
                    <a:pt x="770" y="12"/>
                    <a:pt x="770" y="12"/>
                    <a:pt x="770" y="12"/>
                  </a:cubicBezTo>
                  <a:cubicBezTo>
                    <a:pt x="766" y="9"/>
                    <a:pt x="760" y="8"/>
                    <a:pt x="754" y="7"/>
                  </a:cubicBezTo>
                  <a:cubicBezTo>
                    <a:pt x="733" y="4"/>
                    <a:pt x="725" y="15"/>
                    <a:pt x="723" y="25"/>
                  </a:cubicBezTo>
                  <a:cubicBezTo>
                    <a:pt x="721" y="41"/>
                    <a:pt x="736" y="46"/>
                    <a:pt x="748" y="51"/>
                  </a:cubicBezTo>
                  <a:cubicBezTo>
                    <a:pt x="757" y="54"/>
                    <a:pt x="764" y="57"/>
                    <a:pt x="764" y="63"/>
                  </a:cubicBezTo>
                  <a:cubicBezTo>
                    <a:pt x="760" y="69"/>
                    <a:pt x="760" y="69"/>
                    <a:pt x="760" y="69"/>
                  </a:cubicBezTo>
                  <a:cubicBezTo>
                    <a:pt x="757" y="71"/>
                    <a:pt x="752" y="72"/>
                    <a:pt x="746" y="71"/>
                  </a:cubicBezTo>
                  <a:cubicBezTo>
                    <a:pt x="740" y="70"/>
                    <a:pt x="731" y="67"/>
                    <a:pt x="729" y="63"/>
                  </a:cubicBezTo>
                  <a:cubicBezTo>
                    <a:pt x="728" y="60"/>
                    <a:pt x="728" y="60"/>
                    <a:pt x="728" y="60"/>
                  </a:cubicBezTo>
                  <a:cubicBezTo>
                    <a:pt x="728" y="58"/>
                    <a:pt x="728" y="58"/>
                    <a:pt x="728" y="58"/>
                  </a:cubicBezTo>
                  <a:cubicBezTo>
                    <a:pt x="726" y="57"/>
                    <a:pt x="726" y="57"/>
                    <a:pt x="726" y="57"/>
                  </a:cubicBezTo>
                  <a:cubicBezTo>
                    <a:pt x="725" y="58"/>
                    <a:pt x="714" y="74"/>
                    <a:pt x="714" y="74"/>
                  </a:cubicBezTo>
                  <a:cubicBezTo>
                    <a:pt x="714" y="75"/>
                    <a:pt x="714" y="75"/>
                    <a:pt x="714" y="75"/>
                  </a:cubicBezTo>
                  <a:cubicBezTo>
                    <a:pt x="716" y="76"/>
                    <a:pt x="716" y="76"/>
                    <a:pt x="716" y="76"/>
                  </a:cubicBezTo>
                  <a:cubicBezTo>
                    <a:pt x="717" y="76"/>
                    <a:pt x="719" y="74"/>
                    <a:pt x="719" y="74"/>
                  </a:cubicBezTo>
                  <a:cubicBezTo>
                    <a:pt x="719" y="74"/>
                    <a:pt x="723" y="76"/>
                    <a:pt x="723" y="76"/>
                  </a:cubicBezTo>
                  <a:cubicBezTo>
                    <a:pt x="727" y="79"/>
                    <a:pt x="727" y="79"/>
                    <a:pt x="727" y="79"/>
                  </a:cubicBezTo>
                  <a:cubicBezTo>
                    <a:pt x="727" y="79"/>
                    <a:pt x="743" y="84"/>
                    <a:pt x="743" y="84"/>
                  </a:cubicBezTo>
                  <a:cubicBezTo>
                    <a:pt x="757" y="86"/>
                    <a:pt x="766" y="82"/>
                    <a:pt x="771" y="79"/>
                  </a:cubicBezTo>
                  <a:cubicBezTo>
                    <a:pt x="775" y="75"/>
                    <a:pt x="778" y="70"/>
                    <a:pt x="779" y="64"/>
                  </a:cubicBezTo>
                  <a:cubicBezTo>
                    <a:pt x="782" y="47"/>
                    <a:pt x="766" y="41"/>
                    <a:pt x="754" y="37"/>
                  </a:cubicBezTo>
                  <a:cubicBezTo>
                    <a:pt x="746" y="34"/>
                    <a:pt x="738" y="31"/>
                    <a:pt x="739" y="25"/>
                  </a:cubicBezTo>
                  <a:cubicBezTo>
                    <a:pt x="742" y="20"/>
                    <a:pt x="742" y="20"/>
                    <a:pt x="742" y="20"/>
                  </a:cubicBezTo>
                  <a:cubicBezTo>
                    <a:pt x="744" y="19"/>
                    <a:pt x="747" y="18"/>
                    <a:pt x="751" y="19"/>
                  </a:cubicBezTo>
                  <a:cubicBezTo>
                    <a:pt x="761" y="20"/>
                    <a:pt x="765" y="24"/>
                    <a:pt x="766" y="26"/>
                  </a:cubicBezTo>
                  <a:cubicBezTo>
                    <a:pt x="767" y="29"/>
                    <a:pt x="767" y="29"/>
                    <a:pt x="767" y="29"/>
                  </a:cubicBezTo>
                  <a:cubicBezTo>
                    <a:pt x="767" y="30"/>
                    <a:pt x="766" y="31"/>
                    <a:pt x="766" y="31"/>
                  </a:cubicBezTo>
                  <a:cubicBezTo>
                    <a:pt x="767" y="32"/>
                    <a:pt x="769" y="33"/>
                    <a:pt x="769" y="33"/>
                  </a:cubicBezTo>
                  <a:moveTo>
                    <a:pt x="703" y="66"/>
                  </a:moveTo>
                  <a:cubicBezTo>
                    <a:pt x="671" y="66"/>
                    <a:pt x="671" y="66"/>
                    <a:pt x="671" y="66"/>
                  </a:cubicBezTo>
                  <a:cubicBezTo>
                    <a:pt x="671" y="66"/>
                    <a:pt x="671" y="48"/>
                    <a:pt x="671" y="47"/>
                  </a:cubicBezTo>
                  <a:cubicBezTo>
                    <a:pt x="689" y="47"/>
                    <a:pt x="689" y="47"/>
                    <a:pt x="689" y="47"/>
                  </a:cubicBezTo>
                  <a:cubicBezTo>
                    <a:pt x="692" y="47"/>
                    <a:pt x="693" y="47"/>
                    <a:pt x="693" y="48"/>
                  </a:cubicBezTo>
                  <a:cubicBezTo>
                    <a:pt x="696" y="49"/>
                    <a:pt x="696" y="49"/>
                    <a:pt x="696" y="49"/>
                  </a:cubicBezTo>
                  <a:cubicBezTo>
                    <a:pt x="697" y="31"/>
                    <a:pt x="697" y="31"/>
                    <a:pt x="697" y="31"/>
                  </a:cubicBezTo>
                  <a:cubicBezTo>
                    <a:pt x="694" y="31"/>
                    <a:pt x="694" y="31"/>
                    <a:pt x="694" y="31"/>
                  </a:cubicBezTo>
                  <a:cubicBezTo>
                    <a:pt x="693" y="33"/>
                    <a:pt x="692" y="33"/>
                    <a:pt x="689" y="33"/>
                  </a:cubicBezTo>
                  <a:cubicBezTo>
                    <a:pt x="671" y="33"/>
                    <a:pt x="671" y="33"/>
                    <a:pt x="671" y="33"/>
                  </a:cubicBezTo>
                  <a:cubicBezTo>
                    <a:pt x="671" y="15"/>
                    <a:pt x="671" y="15"/>
                    <a:pt x="671" y="15"/>
                  </a:cubicBezTo>
                  <a:cubicBezTo>
                    <a:pt x="701" y="16"/>
                    <a:pt x="701" y="16"/>
                    <a:pt x="701" y="16"/>
                  </a:cubicBezTo>
                  <a:cubicBezTo>
                    <a:pt x="705" y="16"/>
                    <a:pt x="705" y="17"/>
                    <a:pt x="706" y="18"/>
                  </a:cubicBezTo>
                  <a:cubicBezTo>
                    <a:pt x="708" y="19"/>
                    <a:pt x="708" y="19"/>
                    <a:pt x="708" y="19"/>
                  </a:cubicBezTo>
                  <a:cubicBezTo>
                    <a:pt x="709" y="1"/>
                    <a:pt x="709" y="1"/>
                    <a:pt x="709" y="1"/>
                  </a:cubicBezTo>
                  <a:cubicBezTo>
                    <a:pt x="706" y="0"/>
                    <a:pt x="706" y="0"/>
                    <a:pt x="706" y="0"/>
                  </a:cubicBezTo>
                  <a:cubicBezTo>
                    <a:pt x="705" y="2"/>
                    <a:pt x="705" y="3"/>
                    <a:pt x="701" y="3"/>
                  </a:cubicBezTo>
                  <a:cubicBezTo>
                    <a:pt x="652" y="3"/>
                    <a:pt x="652" y="3"/>
                    <a:pt x="652" y="3"/>
                  </a:cubicBezTo>
                  <a:cubicBezTo>
                    <a:pt x="651" y="5"/>
                    <a:pt x="651" y="5"/>
                    <a:pt x="651" y="5"/>
                  </a:cubicBezTo>
                  <a:cubicBezTo>
                    <a:pt x="656" y="7"/>
                    <a:pt x="656" y="7"/>
                    <a:pt x="656" y="9"/>
                  </a:cubicBezTo>
                  <a:cubicBezTo>
                    <a:pt x="656" y="73"/>
                    <a:pt x="656" y="73"/>
                    <a:pt x="656" y="73"/>
                  </a:cubicBezTo>
                  <a:cubicBezTo>
                    <a:pt x="656" y="75"/>
                    <a:pt x="656" y="75"/>
                    <a:pt x="652" y="76"/>
                  </a:cubicBezTo>
                  <a:cubicBezTo>
                    <a:pt x="651" y="78"/>
                    <a:pt x="651" y="78"/>
                    <a:pt x="651" y="78"/>
                  </a:cubicBezTo>
                  <a:cubicBezTo>
                    <a:pt x="703" y="79"/>
                    <a:pt x="703" y="79"/>
                    <a:pt x="703" y="79"/>
                  </a:cubicBezTo>
                  <a:cubicBezTo>
                    <a:pt x="707" y="79"/>
                    <a:pt x="707" y="80"/>
                    <a:pt x="708" y="81"/>
                  </a:cubicBezTo>
                  <a:cubicBezTo>
                    <a:pt x="710" y="82"/>
                    <a:pt x="710" y="82"/>
                    <a:pt x="710" y="82"/>
                  </a:cubicBezTo>
                  <a:cubicBezTo>
                    <a:pt x="711" y="64"/>
                    <a:pt x="711" y="64"/>
                    <a:pt x="711" y="64"/>
                  </a:cubicBezTo>
                  <a:cubicBezTo>
                    <a:pt x="708" y="63"/>
                    <a:pt x="708" y="63"/>
                    <a:pt x="708" y="63"/>
                  </a:cubicBezTo>
                  <a:cubicBezTo>
                    <a:pt x="707" y="65"/>
                    <a:pt x="707" y="66"/>
                    <a:pt x="703" y="66"/>
                  </a:cubicBezTo>
                  <a:moveTo>
                    <a:pt x="619" y="35"/>
                  </a:moveTo>
                  <a:cubicBezTo>
                    <a:pt x="617" y="38"/>
                    <a:pt x="614" y="39"/>
                    <a:pt x="610" y="40"/>
                  </a:cubicBezTo>
                  <a:cubicBezTo>
                    <a:pt x="610" y="40"/>
                    <a:pt x="594" y="42"/>
                    <a:pt x="594" y="42"/>
                  </a:cubicBezTo>
                  <a:cubicBezTo>
                    <a:pt x="594" y="42"/>
                    <a:pt x="594" y="42"/>
                    <a:pt x="594" y="41"/>
                  </a:cubicBezTo>
                  <a:cubicBezTo>
                    <a:pt x="594" y="38"/>
                    <a:pt x="592" y="26"/>
                    <a:pt x="592" y="24"/>
                  </a:cubicBezTo>
                  <a:cubicBezTo>
                    <a:pt x="593" y="23"/>
                    <a:pt x="607" y="21"/>
                    <a:pt x="607" y="21"/>
                  </a:cubicBezTo>
                  <a:cubicBezTo>
                    <a:pt x="615" y="20"/>
                    <a:pt x="619" y="23"/>
                    <a:pt x="620" y="29"/>
                  </a:cubicBezTo>
                  <a:lnTo>
                    <a:pt x="619" y="35"/>
                  </a:lnTo>
                  <a:close/>
                  <a:moveTo>
                    <a:pt x="638" y="71"/>
                  </a:moveTo>
                  <a:cubicBezTo>
                    <a:pt x="637" y="68"/>
                    <a:pt x="637" y="68"/>
                    <a:pt x="637" y="68"/>
                  </a:cubicBezTo>
                  <a:cubicBezTo>
                    <a:pt x="637" y="68"/>
                    <a:pt x="623" y="49"/>
                    <a:pt x="623" y="48"/>
                  </a:cubicBezTo>
                  <a:cubicBezTo>
                    <a:pt x="623" y="48"/>
                    <a:pt x="623" y="48"/>
                    <a:pt x="623" y="48"/>
                  </a:cubicBezTo>
                  <a:cubicBezTo>
                    <a:pt x="633" y="45"/>
                    <a:pt x="637" y="37"/>
                    <a:pt x="636" y="25"/>
                  </a:cubicBezTo>
                  <a:cubicBezTo>
                    <a:pt x="634" y="12"/>
                    <a:pt x="623" y="6"/>
                    <a:pt x="607" y="8"/>
                  </a:cubicBezTo>
                  <a:cubicBezTo>
                    <a:pt x="572" y="13"/>
                    <a:pt x="572" y="13"/>
                    <a:pt x="572" y="13"/>
                  </a:cubicBezTo>
                  <a:cubicBezTo>
                    <a:pt x="571" y="14"/>
                    <a:pt x="572" y="16"/>
                    <a:pt x="572" y="16"/>
                  </a:cubicBezTo>
                  <a:cubicBezTo>
                    <a:pt x="575" y="16"/>
                    <a:pt x="575" y="17"/>
                    <a:pt x="575" y="19"/>
                  </a:cubicBezTo>
                  <a:cubicBezTo>
                    <a:pt x="584" y="82"/>
                    <a:pt x="584" y="82"/>
                    <a:pt x="584" y="82"/>
                  </a:cubicBezTo>
                  <a:cubicBezTo>
                    <a:pt x="584" y="84"/>
                    <a:pt x="584" y="84"/>
                    <a:pt x="582" y="85"/>
                  </a:cubicBezTo>
                  <a:cubicBezTo>
                    <a:pt x="582" y="86"/>
                    <a:pt x="582" y="88"/>
                    <a:pt x="582" y="88"/>
                  </a:cubicBezTo>
                  <a:cubicBezTo>
                    <a:pt x="583" y="88"/>
                    <a:pt x="603" y="85"/>
                    <a:pt x="603" y="85"/>
                  </a:cubicBezTo>
                  <a:cubicBezTo>
                    <a:pt x="604" y="85"/>
                    <a:pt x="604" y="85"/>
                    <a:pt x="604" y="85"/>
                  </a:cubicBezTo>
                  <a:cubicBezTo>
                    <a:pt x="604" y="83"/>
                    <a:pt x="604" y="83"/>
                    <a:pt x="604" y="83"/>
                  </a:cubicBezTo>
                  <a:cubicBezTo>
                    <a:pt x="601" y="82"/>
                    <a:pt x="600" y="81"/>
                    <a:pt x="600" y="79"/>
                  </a:cubicBezTo>
                  <a:cubicBezTo>
                    <a:pt x="600" y="79"/>
                    <a:pt x="596" y="55"/>
                    <a:pt x="596" y="54"/>
                  </a:cubicBezTo>
                  <a:cubicBezTo>
                    <a:pt x="597" y="55"/>
                    <a:pt x="608" y="53"/>
                    <a:pt x="608" y="53"/>
                  </a:cubicBezTo>
                  <a:cubicBezTo>
                    <a:pt x="608" y="54"/>
                    <a:pt x="623" y="74"/>
                    <a:pt x="623" y="74"/>
                  </a:cubicBezTo>
                  <a:cubicBezTo>
                    <a:pt x="625" y="78"/>
                    <a:pt x="625" y="78"/>
                    <a:pt x="625" y="78"/>
                  </a:cubicBezTo>
                  <a:cubicBezTo>
                    <a:pt x="625" y="78"/>
                    <a:pt x="625" y="78"/>
                    <a:pt x="625" y="78"/>
                  </a:cubicBezTo>
                  <a:cubicBezTo>
                    <a:pt x="625" y="78"/>
                    <a:pt x="625" y="79"/>
                    <a:pt x="623" y="79"/>
                  </a:cubicBezTo>
                  <a:cubicBezTo>
                    <a:pt x="623" y="80"/>
                    <a:pt x="622" y="80"/>
                    <a:pt x="622" y="81"/>
                  </a:cubicBezTo>
                  <a:cubicBezTo>
                    <a:pt x="622" y="82"/>
                    <a:pt x="623" y="82"/>
                    <a:pt x="623" y="82"/>
                  </a:cubicBezTo>
                  <a:cubicBezTo>
                    <a:pt x="623" y="83"/>
                    <a:pt x="644" y="80"/>
                    <a:pt x="644" y="80"/>
                  </a:cubicBezTo>
                  <a:cubicBezTo>
                    <a:pt x="645" y="79"/>
                    <a:pt x="645" y="77"/>
                    <a:pt x="645" y="77"/>
                  </a:cubicBezTo>
                  <a:cubicBezTo>
                    <a:pt x="642" y="76"/>
                    <a:pt x="641" y="75"/>
                    <a:pt x="638" y="71"/>
                  </a:cubicBezTo>
                  <a:moveTo>
                    <a:pt x="561" y="67"/>
                  </a:moveTo>
                  <a:cubicBezTo>
                    <a:pt x="560" y="67"/>
                    <a:pt x="559" y="68"/>
                    <a:pt x="559" y="68"/>
                  </a:cubicBezTo>
                  <a:cubicBezTo>
                    <a:pt x="558" y="70"/>
                    <a:pt x="560" y="72"/>
                    <a:pt x="560" y="72"/>
                  </a:cubicBezTo>
                  <a:cubicBezTo>
                    <a:pt x="560" y="72"/>
                    <a:pt x="559" y="77"/>
                    <a:pt x="559" y="77"/>
                  </a:cubicBezTo>
                  <a:cubicBezTo>
                    <a:pt x="557" y="80"/>
                    <a:pt x="553" y="84"/>
                    <a:pt x="549" y="85"/>
                  </a:cubicBezTo>
                  <a:cubicBezTo>
                    <a:pt x="544" y="86"/>
                    <a:pt x="538" y="86"/>
                    <a:pt x="534" y="84"/>
                  </a:cubicBezTo>
                  <a:cubicBezTo>
                    <a:pt x="528" y="81"/>
                    <a:pt x="524" y="75"/>
                    <a:pt x="522" y="67"/>
                  </a:cubicBezTo>
                  <a:cubicBezTo>
                    <a:pt x="519" y="58"/>
                    <a:pt x="519" y="50"/>
                    <a:pt x="522" y="45"/>
                  </a:cubicBezTo>
                  <a:cubicBezTo>
                    <a:pt x="524" y="41"/>
                    <a:pt x="528" y="38"/>
                    <a:pt x="534" y="36"/>
                  </a:cubicBezTo>
                  <a:cubicBezTo>
                    <a:pt x="541" y="34"/>
                    <a:pt x="548" y="36"/>
                    <a:pt x="550" y="40"/>
                  </a:cubicBezTo>
                  <a:cubicBezTo>
                    <a:pt x="550" y="41"/>
                    <a:pt x="550" y="41"/>
                    <a:pt x="550" y="41"/>
                  </a:cubicBezTo>
                  <a:cubicBezTo>
                    <a:pt x="551" y="42"/>
                    <a:pt x="551" y="42"/>
                    <a:pt x="551" y="42"/>
                  </a:cubicBezTo>
                  <a:cubicBezTo>
                    <a:pt x="552" y="42"/>
                    <a:pt x="552" y="42"/>
                    <a:pt x="552" y="42"/>
                  </a:cubicBezTo>
                  <a:cubicBezTo>
                    <a:pt x="553" y="42"/>
                    <a:pt x="557" y="23"/>
                    <a:pt x="557" y="23"/>
                  </a:cubicBezTo>
                  <a:cubicBezTo>
                    <a:pt x="557" y="21"/>
                    <a:pt x="557" y="21"/>
                    <a:pt x="557" y="21"/>
                  </a:cubicBezTo>
                  <a:cubicBezTo>
                    <a:pt x="555" y="22"/>
                    <a:pt x="555" y="22"/>
                    <a:pt x="555" y="22"/>
                  </a:cubicBezTo>
                  <a:cubicBezTo>
                    <a:pt x="552" y="24"/>
                    <a:pt x="552" y="24"/>
                    <a:pt x="552" y="24"/>
                  </a:cubicBezTo>
                  <a:cubicBezTo>
                    <a:pt x="552" y="24"/>
                    <a:pt x="549" y="23"/>
                    <a:pt x="549" y="23"/>
                  </a:cubicBezTo>
                  <a:cubicBezTo>
                    <a:pt x="545" y="22"/>
                    <a:pt x="545" y="22"/>
                    <a:pt x="545" y="22"/>
                  </a:cubicBezTo>
                  <a:cubicBezTo>
                    <a:pt x="540" y="21"/>
                    <a:pt x="535" y="21"/>
                    <a:pt x="530" y="23"/>
                  </a:cubicBezTo>
                  <a:cubicBezTo>
                    <a:pt x="513" y="28"/>
                    <a:pt x="499" y="45"/>
                    <a:pt x="507" y="72"/>
                  </a:cubicBezTo>
                  <a:cubicBezTo>
                    <a:pt x="513" y="93"/>
                    <a:pt x="532" y="104"/>
                    <a:pt x="551" y="98"/>
                  </a:cubicBezTo>
                  <a:cubicBezTo>
                    <a:pt x="564" y="94"/>
                    <a:pt x="568" y="88"/>
                    <a:pt x="571" y="84"/>
                  </a:cubicBezTo>
                  <a:cubicBezTo>
                    <a:pt x="573" y="81"/>
                    <a:pt x="573" y="81"/>
                    <a:pt x="573" y="81"/>
                  </a:cubicBezTo>
                  <a:cubicBezTo>
                    <a:pt x="574" y="81"/>
                    <a:pt x="574" y="81"/>
                    <a:pt x="575" y="82"/>
                  </a:cubicBezTo>
                  <a:cubicBezTo>
                    <a:pt x="576" y="81"/>
                    <a:pt x="577" y="80"/>
                    <a:pt x="577" y="80"/>
                  </a:cubicBezTo>
                  <a:cubicBezTo>
                    <a:pt x="577" y="79"/>
                    <a:pt x="561" y="67"/>
                    <a:pt x="561" y="67"/>
                  </a:cubicBezTo>
                  <a:moveTo>
                    <a:pt x="381" y="131"/>
                  </a:moveTo>
                  <a:cubicBezTo>
                    <a:pt x="381" y="131"/>
                    <a:pt x="367" y="139"/>
                    <a:pt x="367" y="140"/>
                  </a:cubicBezTo>
                  <a:cubicBezTo>
                    <a:pt x="367" y="140"/>
                    <a:pt x="367" y="140"/>
                    <a:pt x="367" y="140"/>
                  </a:cubicBezTo>
                  <a:cubicBezTo>
                    <a:pt x="367" y="138"/>
                    <a:pt x="359" y="125"/>
                    <a:pt x="357" y="124"/>
                  </a:cubicBezTo>
                  <a:cubicBezTo>
                    <a:pt x="359" y="123"/>
                    <a:pt x="371" y="115"/>
                    <a:pt x="371" y="115"/>
                  </a:cubicBezTo>
                  <a:cubicBezTo>
                    <a:pt x="377" y="111"/>
                    <a:pt x="382" y="111"/>
                    <a:pt x="385" y="117"/>
                  </a:cubicBezTo>
                  <a:cubicBezTo>
                    <a:pt x="385" y="117"/>
                    <a:pt x="387" y="123"/>
                    <a:pt x="387" y="123"/>
                  </a:cubicBezTo>
                  <a:cubicBezTo>
                    <a:pt x="386" y="126"/>
                    <a:pt x="384" y="128"/>
                    <a:pt x="381" y="131"/>
                  </a:cubicBezTo>
                  <a:moveTo>
                    <a:pt x="419" y="147"/>
                  </a:moveTo>
                  <a:cubicBezTo>
                    <a:pt x="417" y="146"/>
                    <a:pt x="417" y="146"/>
                    <a:pt x="417" y="146"/>
                  </a:cubicBezTo>
                  <a:cubicBezTo>
                    <a:pt x="396" y="133"/>
                    <a:pt x="396" y="133"/>
                    <a:pt x="396" y="133"/>
                  </a:cubicBezTo>
                  <a:cubicBezTo>
                    <a:pt x="396" y="133"/>
                    <a:pt x="396" y="133"/>
                    <a:pt x="396" y="133"/>
                  </a:cubicBezTo>
                  <a:cubicBezTo>
                    <a:pt x="403" y="126"/>
                    <a:pt x="404" y="117"/>
                    <a:pt x="398" y="107"/>
                  </a:cubicBezTo>
                  <a:cubicBezTo>
                    <a:pt x="391" y="96"/>
                    <a:pt x="378" y="94"/>
                    <a:pt x="365" y="103"/>
                  </a:cubicBezTo>
                  <a:cubicBezTo>
                    <a:pt x="335" y="122"/>
                    <a:pt x="335" y="122"/>
                    <a:pt x="335" y="122"/>
                  </a:cubicBezTo>
                  <a:cubicBezTo>
                    <a:pt x="334" y="123"/>
                    <a:pt x="336" y="125"/>
                    <a:pt x="336" y="125"/>
                  </a:cubicBezTo>
                  <a:cubicBezTo>
                    <a:pt x="339" y="124"/>
                    <a:pt x="339" y="125"/>
                    <a:pt x="340" y="126"/>
                  </a:cubicBezTo>
                  <a:cubicBezTo>
                    <a:pt x="375" y="180"/>
                    <a:pt x="375" y="180"/>
                    <a:pt x="375" y="180"/>
                  </a:cubicBezTo>
                  <a:cubicBezTo>
                    <a:pt x="376" y="181"/>
                    <a:pt x="376" y="182"/>
                    <a:pt x="374" y="183"/>
                  </a:cubicBezTo>
                  <a:cubicBezTo>
                    <a:pt x="374" y="184"/>
                    <a:pt x="375" y="186"/>
                    <a:pt x="375" y="186"/>
                  </a:cubicBezTo>
                  <a:cubicBezTo>
                    <a:pt x="376" y="186"/>
                    <a:pt x="394" y="175"/>
                    <a:pt x="394" y="175"/>
                  </a:cubicBezTo>
                  <a:cubicBezTo>
                    <a:pt x="395" y="175"/>
                    <a:pt x="395" y="175"/>
                    <a:pt x="395" y="175"/>
                  </a:cubicBezTo>
                  <a:cubicBezTo>
                    <a:pt x="393" y="172"/>
                    <a:pt x="393" y="172"/>
                    <a:pt x="393" y="172"/>
                  </a:cubicBezTo>
                  <a:cubicBezTo>
                    <a:pt x="390" y="173"/>
                    <a:pt x="389" y="173"/>
                    <a:pt x="388" y="171"/>
                  </a:cubicBezTo>
                  <a:cubicBezTo>
                    <a:pt x="388" y="171"/>
                    <a:pt x="375" y="150"/>
                    <a:pt x="374" y="150"/>
                  </a:cubicBezTo>
                  <a:cubicBezTo>
                    <a:pt x="375" y="150"/>
                    <a:pt x="385" y="144"/>
                    <a:pt x="385" y="144"/>
                  </a:cubicBezTo>
                  <a:cubicBezTo>
                    <a:pt x="385" y="144"/>
                    <a:pt x="407" y="157"/>
                    <a:pt x="407" y="157"/>
                  </a:cubicBezTo>
                  <a:cubicBezTo>
                    <a:pt x="410" y="159"/>
                    <a:pt x="410" y="159"/>
                    <a:pt x="410" y="159"/>
                  </a:cubicBezTo>
                  <a:cubicBezTo>
                    <a:pt x="410" y="159"/>
                    <a:pt x="410" y="159"/>
                    <a:pt x="410" y="159"/>
                  </a:cubicBezTo>
                  <a:cubicBezTo>
                    <a:pt x="410" y="160"/>
                    <a:pt x="410" y="160"/>
                    <a:pt x="409" y="161"/>
                  </a:cubicBezTo>
                  <a:cubicBezTo>
                    <a:pt x="409" y="161"/>
                    <a:pt x="409" y="161"/>
                    <a:pt x="409" y="161"/>
                  </a:cubicBezTo>
                  <a:cubicBezTo>
                    <a:pt x="409" y="162"/>
                    <a:pt x="410" y="164"/>
                    <a:pt x="410" y="164"/>
                  </a:cubicBezTo>
                  <a:cubicBezTo>
                    <a:pt x="411" y="164"/>
                    <a:pt x="429" y="153"/>
                    <a:pt x="429" y="153"/>
                  </a:cubicBezTo>
                  <a:cubicBezTo>
                    <a:pt x="429" y="152"/>
                    <a:pt x="428" y="150"/>
                    <a:pt x="428" y="150"/>
                  </a:cubicBezTo>
                  <a:cubicBezTo>
                    <a:pt x="425" y="150"/>
                    <a:pt x="424" y="150"/>
                    <a:pt x="419" y="147"/>
                  </a:cubicBezTo>
                  <a:moveTo>
                    <a:pt x="355" y="181"/>
                  </a:moveTo>
                  <a:cubicBezTo>
                    <a:pt x="355" y="182"/>
                    <a:pt x="355" y="182"/>
                    <a:pt x="355" y="182"/>
                  </a:cubicBezTo>
                  <a:cubicBezTo>
                    <a:pt x="355" y="184"/>
                    <a:pt x="355" y="184"/>
                    <a:pt x="352" y="186"/>
                  </a:cubicBezTo>
                  <a:cubicBezTo>
                    <a:pt x="352" y="186"/>
                    <a:pt x="325" y="204"/>
                    <a:pt x="325" y="204"/>
                  </a:cubicBezTo>
                  <a:cubicBezTo>
                    <a:pt x="325" y="204"/>
                    <a:pt x="325" y="204"/>
                    <a:pt x="325" y="204"/>
                  </a:cubicBezTo>
                  <a:cubicBezTo>
                    <a:pt x="325" y="202"/>
                    <a:pt x="317" y="189"/>
                    <a:pt x="315" y="187"/>
                  </a:cubicBezTo>
                  <a:cubicBezTo>
                    <a:pt x="317" y="187"/>
                    <a:pt x="330" y="178"/>
                    <a:pt x="330" y="178"/>
                  </a:cubicBezTo>
                  <a:cubicBezTo>
                    <a:pt x="333" y="176"/>
                    <a:pt x="333" y="176"/>
                    <a:pt x="334" y="177"/>
                  </a:cubicBezTo>
                  <a:cubicBezTo>
                    <a:pt x="335" y="177"/>
                    <a:pt x="337" y="176"/>
                    <a:pt x="337" y="176"/>
                  </a:cubicBezTo>
                  <a:cubicBezTo>
                    <a:pt x="337" y="175"/>
                    <a:pt x="328" y="161"/>
                    <a:pt x="328" y="161"/>
                  </a:cubicBezTo>
                  <a:cubicBezTo>
                    <a:pt x="327" y="161"/>
                    <a:pt x="325" y="162"/>
                    <a:pt x="325" y="162"/>
                  </a:cubicBezTo>
                  <a:cubicBezTo>
                    <a:pt x="325" y="162"/>
                    <a:pt x="325" y="163"/>
                    <a:pt x="325" y="163"/>
                  </a:cubicBezTo>
                  <a:cubicBezTo>
                    <a:pt x="325" y="164"/>
                    <a:pt x="325" y="165"/>
                    <a:pt x="323" y="166"/>
                  </a:cubicBezTo>
                  <a:cubicBezTo>
                    <a:pt x="323" y="166"/>
                    <a:pt x="307" y="176"/>
                    <a:pt x="307" y="176"/>
                  </a:cubicBezTo>
                  <a:cubicBezTo>
                    <a:pt x="307" y="176"/>
                    <a:pt x="307" y="176"/>
                    <a:pt x="307" y="176"/>
                  </a:cubicBezTo>
                  <a:cubicBezTo>
                    <a:pt x="307" y="175"/>
                    <a:pt x="298" y="161"/>
                    <a:pt x="298" y="161"/>
                  </a:cubicBezTo>
                  <a:cubicBezTo>
                    <a:pt x="299" y="162"/>
                    <a:pt x="324" y="145"/>
                    <a:pt x="324" y="145"/>
                  </a:cubicBezTo>
                  <a:cubicBezTo>
                    <a:pt x="327" y="144"/>
                    <a:pt x="327" y="144"/>
                    <a:pt x="328" y="145"/>
                  </a:cubicBezTo>
                  <a:cubicBezTo>
                    <a:pt x="329" y="145"/>
                    <a:pt x="331" y="144"/>
                    <a:pt x="331" y="144"/>
                  </a:cubicBezTo>
                  <a:cubicBezTo>
                    <a:pt x="331" y="143"/>
                    <a:pt x="322" y="128"/>
                    <a:pt x="322" y="128"/>
                  </a:cubicBezTo>
                  <a:cubicBezTo>
                    <a:pt x="321" y="128"/>
                    <a:pt x="319" y="129"/>
                    <a:pt x="319" y="129"/>
                  </a:cubicBezTo>
                  <a:cubicBezTo>
                    <a:pt x="320" y="132"/>
                    <a:pt x="320" y="132"/>
                    <a:pt x="317" y="134"/>
                  </a:cubicBezTo>
                  <a:cubicBezTo>
                    <a:pt x="275" y="161"/>
                    <a:pt x="275" y="161"/>
                    <a:pt x="275" y="161"/>
                  </a:cubicBezTo>
                  <a:cubicBezTo>
                    <a:pt x="275" y="162"/>
                    <a:pt x="276" y="164"/>
                    <a:pt x="276" y="164"/>
                  </a:cubicBezTo>
                  <a:cubicBezTo>
                    <a:pt x="280" y="162"/>
                    <a:pt x="281" y="163"/>
                    <a:pt x="282" y="164"/>
                  </a:cubicBezTo>
                  <a:cubicBezTo>
                    <a:pt x="316" y="218"/>
                    <a:pt x="316" y="218"/>
                    <a:pt x="316" y="218"/>
                  </a:cubicBezTo>
                  <a:cubicBezTo>
                    <a:pt x="317" y="219"/>
                    <a:pt x="317" y="220"/>
                    <a:pt x="315" y="222"/>
                  </a:cubicBezTo>
                  <a:cubicBezTo>
                    <a:pt x="314" y="223"/>
                    <a:pt x="315" y="225"/>
                    <a:pt x="315" y="225"/>
                  </a:cubicBezTo>
                  <a:cubicBezTo>
                    <a:pt x="317" y="225"/>
                    <a:pt x="360" y="197"/>
                    <a:pt x="360" y="197"/>
                  </a:cubicBezTo>
                  <a:cubicBezTo>
                    <a:pt x="363" y="195"/>
                    <a:pt x="363" y="196"/>
                    <a:pt x="364" y="197"/>
                  </a:cubicBezTo>
                  <a:cubicBezTo>
                    <a:pt x="365" y="197"/>
                    <a:pt x="367" y="196"/>
                    <a:pt x="367" y="196"/>
                  </a:cubicBezTo>
                  <a:cubicBezTo>
                    <a:pt x="367" y="195"/>
                    <a:pt x="358" y="180"/>
                    <a:pt x="358" y="180"/>
                  </a:cubicBezTo>
                  <a:cubicBezTo>
                    <a:pt x="357" y="180"/>
                    <a:pt x="355" y="181"/>
                    <a:pt x="355" y="181"/>
                  </a:cubicBezTo>
                  <a:moveTo>
                    <a:pt x="277" y="240"/>
                  </a:moveTo>
                  <a:cubicBezTo>
                    <a:pt x="277" y="240"/>
                    <a:pt x="253" y="188"/>
                    <a:pt x="253" y="188"/>
                  </a:cubicBezTo>
                  <a:cubicBezTo>
                    <a:pt x="253" y="188"/>
                    <a:pt x="268" y="182"/>
                    <a:pt x="268" y="182"/>
                  </a:cubicBezTo>
                  <a:cubicBezTo>
                    <a:pt x="271" y="180"/>
                    <a:pt x="272" y="180"/>
                    <a:pt x="273" y="182"/>
                  </a:cubicBezTo>
                  <a:cubicBezTo>
                    <a:pt x="274" y="183"/>
                    <a:pt x="276" y="182"/>
                    <a:pt x="276" y="182"/>
                  </a:cubicBezTo>
                  <a:cubicBezTo>
                    <a:pt x="276" y="181"/>
                    <a:pt x="269" y="165"/>
                    <a:pt x="269" y="165"/>
                  </a:cubicBezTo>
                  <a:cubicBezTo>
                    <a:pt x="268" y="164"/>
                    <a:pt x="266" y="165"/>
                    <a:pt x="266" y="165"/>
                  </a:cubicBezTo>
                  <a:cubicBezTo>
                    <a:pt x="266" y="168"/>
                    <a:pt x="265" y="168"/>
                    <a:pt x="262" y="169"/>
                  </a:cubicBezTo>
                  <a:cubicBezTo>
                    <a:pt x="218" y="189"/>
                    <a:pt x="218" y="189"/>
                    <a:pt x="218" y="189"/>
                  </a:cubicBezTo>
                  <a:cubicBezTo>
                    <a:pt x="215" y="191"/>
                    <a:pt x="215" y="191"/>
                    <a:pt x="214" y="189"/>
                  </a:cubicBezTo>
                  <a:cubicBezTo>
                    <a:pt x="213" y="189"/>
                    <a:pt x="211" y="190"/>
                    <a:pt x="211" y="190"/>
                  </a:cubicBezTo>
                  <a:cubicBezTo>
                    <a:pt x="211" y="191"/>
                    <a:pt x="218" y="207"/>
                    <a:pt x="218" y="207"/>
                  </a:cubicBezTo>
                  <a:cubicBezTo>
                    <a:pt x="219" y="208"/>
                    <a:pt x="221" y="207"/>
                    <a:pt x="221" y="207"/>
                  </a:cubicBezTo>
                  <a:cubicBezTo>
                    <a:pt x="221" y="206"/>
                    <a:pt x="221" y="206"/>
                    <a:pt x="221" y="206"/>
                  </a:cubicBezTo>
                  <a:cubicBezTo>
                    <a:pt x="221" y="203"/>
                    <a:pt x="222" y="203"/>
                    <a:pt x="224" y="202"/>
                  </a:cubicBezTo>
                  <a:cubicBezTo>
                    <a:pt x="224" y="202"/>
                    <a:pt x="239" y="195"/>
                    <a:pt x="240" y="195"/>
                  </a:cubicBezTo>
                  <a:cubicBezTo>
                    <a:pt x="240" y="195"/>
                    <a:pt x="240" y="195"/>
                    <a:pt x="240" y="195"/>
                  </a:cubicBezTo>
                  <a:cubicBezTo>
                    <a:pt x="240" y="196"/>
                    <a:pt x="262" y="246"/>
                    <a:pt x="262" y="246"/>
                  </a:cubicBezTo>
                  <a:cubicBezTo>
                    <a:pt x="263" y="247"/>
                    <a:pt x="263" y="248"/>
                    <a:pt x="263" y="248"/>
                  </a:cubicBezTo>
                  <a:cubicBezTo>
                    <a:pt x="263" y="249"/>
                    <a:pt x="262" y="249"/>
                    <a:pt x="261" y="250"/>
                  </a:cubicBezTo>
                  <a:cubicBezTo>
                    <a:pt x="261" y="250"/>
                    <a:pt x="261" y="250"/>
                    <a:pt x="261" y="250"/>
                  </a:cubicBezTo>
                  <a:cubicBezTo>
                    <a:pt x="261" y="251"/>
                    <a:pt x="262" y="253"/>
                    <a:pt x="262" y="253"/>
                  </a:cubicBezTo>
                  <a:cubicBezTo>
                    <a:pt x="263" y="253"/>
                    <a:pt x="282" y="245"/>
                    <a:pt x="282" y="245"/>
                  </a:cubicBezTo>
                  <a:cubicBezTo>
                    <a:pt x="282" y="244"/>
                    <a:pt x="282" y="244"/>
                    <a:pt x="282" y="244"/>
                  </a:cubicBezTo>
                  <a:cubicBezTo>
                    <a:pt x="281" y="242"/>
                    <a:pt x="281" y="242"/>
                    <a:pt x="281" y="242"/>
                  </a:cubicBezTo>
                  <a:cubicBezTo>
                    <a:pt x="278" y="242"/>
                    <a:pt x="277" y="242"/>
                    <a:pt x="277" y="240"/>
                  </a:cubicBezTo>
                  <a:moveTo>
                    <a:pt x="188" y="227"/>
                  </a:moveTo>
                  <a:cubicBezTo>
                    <a:pt x="179" y="227"/>
                    <a:pt x="171" y="227"/>
                    <a:pt x="170" y="222"/>
                  </a:cubicBezTo>
                  <a:cubicBezTo>
                    <a:pt x="169" y="217"/>
                    <a:pt x="172" y="213"/>
                    <a:pt x="178" y="212"/>
                  </a:cubicBezTo>
                  <a:cubicBezTo>
                    <a:pt x="189" y="209"/>
                    <a:pt x="196" y="213"/>
                    <a:pt x="197" y="216"/>
                  </a:cubicBezTo>
                  <a:cubicBezTo>
                    <a:pt x="197" y="217"/>
                    <a:pt x="197" y="217"/>
                    <a:pt x="197" y="217"/>
                  </a:cubicBezTo>
                  <a:cubicBezTo>
                    <a:pt x="198" y="219"/>
                    <a:pt x="200" y="219"/>
                    <a:pt x="200" y="219"/>
                  </a:cubicBezTo>
                  <a:cubicBezTo>
                    <a:pt x="201" y="218"/>
                    <a:pt x="207" y="199"/>
                    <a:pt x="207" y="199"/>
                  </a:cubicBezTo>
                  <a:cubicBezTo>
                    <a:pt x="208" y="196"/>
                    <a:pt x="208" y="196"/>
                    <a:pt x="208" y="196"/>
                  </a:cubicBezTo>
                  <a:cubicBezTo>
                    <a:pt x="205" y="198"/>
                    <a:pt x="205" y="198"/>
                    <a:pt x="205" y="198"/>
                  </a:cubicBezTo>
                  <a:cubicBezTo>
                    <a:pt x="202" y="200"/>
                    <a:pt x="202" y="200"/>
                    <a:pt x="202" y="200"/>
                  </a:cubicBezTo>
                  <a:cubicBezTo>
                    <a:pt x="199" y="199"/>
                    <a:pt x="199" y="199"/>
                    <a:pt x="199" y="199"/>
                  </a:cubicBezTo>
                  <a:cubicBezTo>
                    <a:pt x="195" y="199"/>
                    <a:pt x="195" y="199"/>
                    <a:pt x="195" y="199"/>
                  </a:cubicBezTo>
                  <a:cubicBezTo>
                    <a:pt x="189" y="198"/>
                    <a:pt x="183" y="198"/>
                    <a:pt x="177" y="199"/>
                  </a:cubicBezTo>
                  <a:cubicBezTo>
                    <a:pt x="157" y="204"/>
                    <a:pt x="152" y="217"/>
                    <a:pt x="155" y="227"/>
                  </a:cubicBezTo>
                  <a:cubicBezTo>
                    <a:pt x="158" y="242"/>
                    <a:pt x="173" y="242"/>
                    <a:pt x="186" y="243"/>
                  </a:cubicBezTo>
                  <a:cubicBezTo>
                    <a:pt x="196" y="243"/>
                    <a:pt x="204" y="243"/>
                    <a:pt x="205" y="249"/>
                  </a:cubicBezTo>
                  <a:cubicBezTo>
                    <a:pt x="205" y="249"/>
                    <a:pt x="204" y="256"/>
                    <a:pt x="204" y="256"/>
                  </a:cubicBezTo>
                  <a:cubicBezTo>
                    <a:pt x="202" y="259"/>
                    <a:pt x="198" y="261"/>
                    <a:pt x="191" y="262"/>
                  </a:cubicBezTo>
                  <a:cubicBezTo>
                    <a:pt x="185" y="264"/>
                    <a:pt x="176" y="263"/>
                    <a:pt x="172" y="261"/>
                  </a:cubicBezTo>
                  <a:cubicBezTo>
                    <a:pt x="171" y="259"/>
                    <a:pt x="171" y="259"/>
                    <a:pt x="171" y="259"/>
                  </a:cubicBezTo>
                  <a:cubicBezTo>
                    <a:pt x="170" y="257"/>
                    <a:pt x="170" y="257"/>
                    <a:pt x="170" y="257"/>
                  </a:cubicBezTo>
                  <a:cubicBezTo>
                    <a:pt x="168" y="256"/>
                    <a:pt x="168" y="256"/>
                    <a:pt x="168" y="256"/>
                  </a:cubicBezTo>
                  <a:cubicBezTo>
                    <a:pt x="167" y="257"/>
                    <a:pt x="162" y="276"/>
                    <a:pt x="162" y="276"/>
                  </a:cubicBezTo>
                  <a:cubicBezTo>
                    <a:pt x="162" y="276"/>
                    <a:pt x="163" y="276"/>
                    <a:pt x="163" y="276"/>
                  </a:cubicBezTo>
                  <a:cubicBezTo>
                    <a:pt x="163" y="276"/>
                    <a:pt x="163" y="276"/>
                    <a:pt x="163" y="276"/>
                  </a:cubicBezTo>
                  <a:cubicBezTo>
                    <a:pt x="165" y="277"/>
                    <a:pt x="165" y="277"/>
                    <a:pt x="165" y="277"/>
                  </a:cubicBezTo>
                  <a:cubicBezTo>
                    <a:pt x="165" y="276"/>
                    <a:pt x="165" y="276"/>
                    <a:pt x="165" y="276"/>
                  </a:cubicBezTo>
                  <a:cubicBezTo>
                    <a:pt x="165" y="276"/>
                    <a:pt x="166" y="276"/>
                    <a:pt x="166" y="276"/>
                  </a:cubicBezTo>
                  <a:cubicBezTo>
                    <a:pt x="166" y="275"/>
                    <a:pt x="166" y="275"/>
                    <a:pt x="167" y="275"/>
                  </a:cubicBezTo>
                  <a:cubicBezTo>
                    <a:pt x="167" y="275"/>
                    <a:pt x="171" y="275"/>
                    <a:pt x="171" y="275"/>
                  </a:cubicBezTo>
                  <a:cubicBezTo>
                    <a:pt x="176" y="276"/>
                    <a:pt x="176" y="276"/>
                    <a:pt x="176" y="276"/>
                  </a:cubicBezTo>
                  <a:cubicBezTo>
                    <a:pt x="193" y="276"/>
                    <a:pt x="193" y="276"/>
                    <a:pt x="193" y="276"/>
                  </a:cubicBezTo>
                  <a:cubicBezTo>
                    <a:pt x="215" y="271"/>
                    <a:pt x="223" y="256"/>
                    <a:pt x="220" y="245"/>
                  </a:cubicBezTo>
                  <a:cubicBezTo>
                    <a:pt x="217" y="228"/>
                    <a:pt x="201" y="228"/>
                    <a:pt x="188" y="227"/>
                  </a:cubicBezTo>
                  <a:moveTo>
                    <a:pt x="121" y="265"/>
                  </a:moveTo>
                  <a:cubicBezTo>
                    <a:pt x="117" y="268"/>
                    <a:pt x="113" y="270"/>
                    <a:pt x="108" y="270"/>
                  </a:cubicBezTo>
                  <a:cubicBezTo>
                    <a:pt x="96" y="269"/>
                    <a:pt x="89" y="260"/>
                    <a:pt x="90" y="243"/>
                  </a:cubicBezTo>
                  <a:cubicBezTo>
                    <a:pt x="90" y="234"/>
                    <a:pt x="92" y="227"/>
                    <a:pt x="97" y="223"/>
                  </a:cubicBezTo>
                  <a:cubicBezTo>
                    <a:pt x="100" y="220"/>
                    <a:pt x="104" y="218"/>
                    <a:pt x="109" y="219"/>
                  </a:cubicBezTo>
                  <a:cubicBezTo>
                    <a:pt x="115" y="219"/>
                    <a:pt x="119" y="220"/>
                    <a:pt x="122" y="224"/>
                  </a:cubicBezTo>
                  <a:cubicBezTo>
                    <a:pt x="126" y="228"/>
                    <a:pt x="128" y="235"/>
                    <a:pt x="128" y="245"/>
                  </a:cubicBezTo>
                  <a:cubicBezTo>
                    <a:pt x="128" y="254"/>
                    <a:pt x="125" y="261"/>
                    <a:pt x="121" y="265"/>
                  </a:cubicBezTo>
                  <a:moveTo>
                    <a:pt x="110" y="205"/>
                  </a:moveTo>
                  <a:cubicBezTo>
                    <a:pt x="100" y="205"/>
                    <a:pt x="92" y="208"/>
                    <a:pt x="86" y="214"/>
                  </a:cubicBezTo>
                  <a:cubicBezTo>
                    <a:pt x="78" y="220"/>
                    <a:pt x="74" y="231"/>
                    <a:pt x="74" y="243"/>
                  </a:cubicBezTo>
                  <a:cubicBezTo>
                    <a:pt x="73" y="266"/>
                    <a:pt x="87" y="282"/>
                    <a:pt x="107" y="283"/>
                  </a:cubicBezTo>
                  <a:cubicBezTo>
                    <a:pt x="117" y="283"/>
                    <a:pt x="125" y="280"/>
                    <a:pt x="132" y="274"/>
                  </a:cubicBezTo>
                  <a:cubicBezTo>
                    <a:pt x="139" y="268"/>
                    <a:pt x="143" y="257"/>
                    <a:pt x="144" y="245"/>
                  </a:cubicBezTo>
                  <a:cubicBezTo>
                    <a:pt x="144" y="233"/>
                    <a:pt x="140" y="222"/>
                    <a:pt x="134" y="215"/>
                  </a:cubicBezTo>
                  <a:cubicBezTo>
                    <a:pt x="128" y="209"/>
                    <a:pt x="119" y="205"/>
                    <a:pt x="110" y="205"/>
                  </a:cubicBezTo>
                  <a:moveTo>
                    <a:pt x="38" y="228"/>
                  </a:moveTo>
                  <a:cubicBezTo>
                    <a:pt x="38" y="228"/>
                    <a:pt x="25" y="227"/>
                    <a:pt x="25" y="227"/>
                  </a:cubicBezTo>
                  <a:cubicBezTo>
                    <a:pt x="26" y="226"/>
                    <a:pt x="28" y="211"/>
                    <a:pt x="28" y="208"/>
                  </a:cubicBezTo>
                  <a:cubicBezTo>
                    <a:pt x="30" y="209"/>
                    <a:pt x="41" y="210"/>
                    <a:pt x="41" y="210"/>
                  </a:cubicBezTo>
                  <a:cubicBezTo>
                    <a:pt x="47" y="211"/>
                    <a:pt x="50" y="213"/>
                    <a:pt x="52" y="215"/>
                  </a:cubicBezTo>
                  <a:cubicBezTo>
                    <a:pt x="53" y="221"/>
                    <a:pt x="53" y="221"/>
                    <a:pt x="53" y="221"/>
                  </a:cubicBezTo>
                  <a:cubicBezTo>
                    <a:pt x="52" y="228"/>
                    <a:pt x="48" y="230"/>
                    <a:pt x="38" y="228"/>
                  </a:cubicBezTo>
                  <a:moveTo>
                    <a:pt x="45" y="197"/>
                  </a:moveTo>
                  <a:cubicBezTo>
                    <a:pt x="12" y="192"/>
                    <a:pt x="12" y="192"/>
                    <a:pt x="12" y="192"/>
                  </a:cubicBezTo>
                  <a:cubicBezTo>
                    <a:pt x="11" y="193"/>
                    <a:pt x="11" y="195"/>
                    <a:pt x="11" y="195"/>
                  </a:cubicBezTo>
                  <a:cubicBezTo>
                    <a:pt x="14" y="197"/>
                    <a:pt x="14" y="197"/>
                    <a:pt x="14" y="199"/>
                  </a:cubicBezTo>
                  <a:cubicBezTo>
                    <a:pt x="4" y="262"/>
                    <a:pt x="4" y="262"/>
                    <a:pt x="4" y="262"/>
                  </a:cubicBezTo>
                  <a:cubicBezTo>
                    <a:pt x="4" y="264"/>
                    <a:pt x="4" y="264"/>
                    <a:pt x="1" y="264"/>
                  </a:cubicBezTo>
                  <a:cubicBezTo>
                    <a:pt x="0" y="265"/>
                    <a:pt x="0" y="267"/>
                    <a:pt x="0" y="267"/>
                  </a:cubicBezTo>
                  <a:cubicBezTo>
                    <a:pt x="1" y="268"/>
                    <a:pt x="22" y="271"/>
                    <a:pt x="22" y="271"/>
                  </a:cubicBezTo>
                  <a:cubicBezTo>
                    <a:pt x="23" y="271"/>
                    <a:pt x="23" y="271"/>
                    <a:pt x="23" y="271"/>
                  </a:cubicBezTo>
                  <a:cubicBezTo>
                    <a:pt x="23" y="268"/>
                    <a:pt x="23" y="268"/>
                    <a:pt x="23" y="268"/>
                  </a:cubicBezTo>
                  <a:cubicBezTo>
                    <a:pt x="21" y="267"/>
                    <a:pt x="20" y="267"/>
                    <a:pt x="20" y="265"/>
                  </a:cubicBezTo>
                  <a:cubicBezTo>
                    <a:pt x="20" y="265"/>
                    <a:pt x="20" y="265"/>
                    <a:pt x="20" y="264"/>
                  </a:cubicBezTo>
                  <a:cubicBezTo>
                    <a:pt x="20" y="264"/>
                    <a:pt x="24" y="240"/>
                    <a:pt x="24" y="239"/>
                  </a:cubicBezTo>
                  <a:cubicBezTo>
                    <a:pt x="24" y="240"/>
                    <a:pt x="39" y="242"/>
                    <a:pt x="39" y="242"/>
                  </a:cubicBezTo>
                  <a:cubicBezTo>
                    <a:pt x="58" y="245"/>
                    <a:pt x="67" y="235"/>
                    <a:pt x="68" y="224"/>
                  </a:cubicBezTo>
                  <a:cubicBezTo>
                    <a:pt x="70" y="213"/>
                    <a:pt x="65" y="200"/>
                    <a:pt x="45" y="19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6" name="Freeform 40">
              <a:extLst>
                <a:ext uri="{FF2B5EF4-FFF2-40B4-BE49-F238E27FC236}">
                  <a16:creationId xmlns:a16="http://schemas.microsoft.com/office/drawing/2014/main" id="{E4097583-122C-429E-A6F7-C7A62B685009}"/>
                </a:ext>
              </a:extLst>
            </p:cNvPr>
            <p:cNvSpPr>
              <a:spLocks/>
            </p:cNvSpPr>
            <p:nvPr userDrawn="1"/>
          </p:nvSpPr>
          <p:spPr bwMode="auto">
            <a:xfrm>
              <a:off x="3547" y="1746"/>
              <a:ext cx="70" cy="69"/>
            </a:xfrm>
            <a:custGeom>
              <a:avLst/>
              <a:gdLst>
                <a:gd name="T0" fmla="*/ 39 w 104"/>
                <a:gd name="T1" fmla="*/ 28 h 101"/>
                <a:gd name="T2" fmla="*/ 12 w 104"/>
                <a:gd name="T3" fmla="*/ 18 h 101"/>
                <a:gd name="T4" fmla="*/ 26 w 104"/>
                <a:gd name="T5" fmla="*/ 46 h 101"/>
                <a:gd name="T6" fmla="*/ 0 w 104"/>
                <a:gd name="T7" fmla="*/ 64 h 101"/>
                <a:gd name="T8" fmla="*/ 29 w 104"/>
                <a:gd name="T9" fmla="*/ 71 h 101"/>
                <a:gd name="T10" fmla="*/ 27 w 104"/>
                <a:gd name="T11" fmla="*/ 101 h 101"/>
                <a:gd name="T12" fmla="*/ 52 w 104"/>
                <a:gd name="T13" fmla="*/ 81 h 101"/>
                <a:gd name="T14" fmla="*/ 74 w 104"/>
                <a:gd name="T15" fmla="*/ 101 h 101"/>
                <a:gd name="T16" fmla="*/ 73 w 104"/>
                <a:gd name="T17" fmla="*/ 69 h 101"/>
                <a:gd name="T18" fmla="*/ 104 w 104"/>
                <a:gd name="T19" fmla="*/ 67 h 101"/>
                <a:gd name="T20" fmla="*/ 78 w 104"/>
                <a:gd name="T21" fmla="*/ 47 h 101"/>
                <a:gd name="T22" fmla="*/ 93 w 104"/>
                <a:gd name="T23" fmla="*/ 20 h 101"/>
                <a:gd name="T24" fmla="*/ 63 w 104"/>
                <a:gd name="T25" fmla="*/ 29 h 101"/>
                <a:gd name="T26" fmla="*/ 51 w 104"/>
                <a:gd name="T27" fmla="*/ 0 h 101"/>
                <a:gd name="T28" fmla="*/ 39 w 104"/>
                <a:gd name="T29" fmla="*/ 2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39" y="28"/>
                  </a:moveTo>
                  <a:cubicBezTo>
                    <a:pt x="12" y="18"/>
                    <a:pt x="12" y="18"/>
                    <a:pt x="12" y="18"/>
                  </a:cubicBezTo>
                  <a:cubicBezTo>
                    <a:pt x="26" y="46"/>
                    <a:pt x="26" y="46"/>
                    <a:pt x="26" y="46"/>
                  </a:cubicBezTo>
                  <a:cubicBezTo>
                    <a:pt x="0" y="64"/>
                    <a:pt x="0" y="64"/>
                    <a:pt x="0" y="64"/>
                  </a:cubicBezTo>
                  <a:cubicBezTo>
                    <a:pt x="29" y="71"/>
                    <a:pt x="29" y="71"/>
                    <a:pt x="29" y="71"/>
                  </a:cubicBezTo>
                  <a:cubicBezTo>
                    <a:pt x="27" y="101"/>
                    <a:pt x="27" y="101"/>
                    <a:pt x="27" y="101"/>
                  </a:cubicBezTo>
                  <a:cubicBezTo>
                    <a:pt x="52" y="81"/>
                    <a:pt x="52" y="81"/>
                    <a:pt x="52" y="81"/>
                  </a:cubicBezTo>
                  <a:cubicBezTo>
                    <a:pt x="74" y="101"/>
                    <a:pt x="74" y="101"/>
                    <a:pt x="74" y="101"/>
                  </a:cubicBezTo>
                  <a:cubicBezTo>
                    <a:pt x="73" y="69"/>
                    <a:pt x="73" y="69"/>
                    <a:pt x="73" y="69"/>
                  </a:cubicBezTo>
                  <a:cubicBezTo>
                    <a:pt x="73" y="69"/>
                    <a:pt x="104" y="67"/>
                    <a:pt x="104" y="67"/>
                  </a:cubicBezTo>
                  <a:cubicBezTo>
                    <a:pt x="78" y="47"/>
                    <a:pt x="78" y="47"/>
                    <a:pt x="78" y="47"/>
                  </a:cubicBezTo>
                  <a:cubicBezTo>
                    <a:pt x="93" y="20"/>
                    <a:pt x="93" y="20"/>
                    <a:pt x="93" y="20"/>
                  </a:cubicBezTo>
                  <a:cubicBezTo>
                    <a:pt x="63" y="29"/>
                    <a:pt x="63" y="29"/>
                    <a:pt x="63" y="29"/>
                  </a:cubicBezTo>
                  <a:cubicBezTo>
                    <a:pt x="51" y="0"/>
                    <a:pt x="51" y="0"/>
                    <a:pt x="51" y="0"/>
                  </a:cubicBezTo>
                  <a:lnTo>
                    <a:pt x="39"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7" name="Freeform 41">
              <a:extLst>
                <a:ext uri="{FF2B5EF4-FFF2-40B4-BE49-F238E27FC236}">
                  <a16:creationId xmlns:a16="http://schemas.microsoft.com/office/drawing/2014/main" id="{BCD910FA-F7F4-4979-97D9-21920666FA54}"/>
                </a:ext>
              </a:extLst>
            </p:cNvPr>
            <p:cNvSpPr>
              <a:spLocks/>
            </p:cNvSpPr>
            <p:nvPr userDrawn="1"/>
          </p:nvSpPr>
          <p:spPr bwMode="auto">
            <a:xfrm>
              <a:off x="3668" y="1778"/>
              <a:ext cx="70" cy="69"/>
            </a:xfrm>
            <a:custGeom>
              <a:avLst/>
              <a:gdLst>
                <a:gd name="T0" fmla="*/ 26 w 70"/>
                <a:gd name="T1" fmla="*/ 19 h 69"/>
                <a:gd name="T2" fmla="*/ 8 w 70"/>
                <a:gd name="T3" fmla="*/ 13 h 69"/>
                <a:gd name="T4" fmla="*/ 17 w 70"/>
                <a:gd name="T5" fmla="*/ 31 h 69"/>
                <a:gd name="T6" fmla="*/ 0 w 70"/>
                <a:gd name="T7" fmla="*/ 43 h 69"/>
                <a:gd name="T8" fmla="*/ 20 w 70"/>
                <a:gd name="T9" fmla="*/ 48 h 69"/>
                <a:gd name="T10" fmla="*/ 18 w 70"/>
                <a:gd name="T11" fmla="*/ 69 h 69"/>
                <a:gd name="T12" fmla="*/ 34 w 70"/>
                <a:gd name="T13" fmla="*/ 55 h 69"/>
                <a:gd name="T14" fmla="*/ 51 w 70"/>
                <a:gd name="T15" fmla="*/ 69 h 69"/>
                <a:gd name="T16" fmla="*/ 49 w 70"/>
                <a:gd name="T17" fmla="*/ 47 h 69"/>
                <a:gd name="T18" fmla="*/ 70 w 70"/>
                <a:gd name="T19" fmla="*/ 45 h 69"/>
                <a:gd name="T20" fmla="*/ 53 w 70"/>
                <a:gd name="T21" fmla="*/ 32 h 69"/>
                <a:gd name="T22" fmla="*/ 63 w 70"/>
                <a:gd name="T23" fmla="*/ 13 h 69"/>
                <a:gd name="T24" fmla="*/ 43 w 70"/>
                <a:gd name="T25" fmla="*/ 19 h 69"/>
                <a:gd name="T26" fmla="*/ 34 w 70"/>
                <a:gd name="T27" fmla="*/ 0 h 69"/>
                <a:gd name="T28" fmla="*/ 26 w 70"/>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69">
                  <a:moveTo>
                    <a:pt x="26" y="19"/>
                  </a:moveTo>
                  <a:lnTo>
                    <a:pt x="8" y="13"/>
                  </a:lnTo>
                  <a:lnTo>
                    <a:pt x="17" y="31"/>
                  </a:lnTo>
                  <a:lnTo>
                    <a:pt x="0" y="43"/>
                  </a:lnTo>
                  <a:lnTo>
                    <a:pt x="20" y="48"/>
                  </a:lnTo>
                  <a:lnTo>
                    <a:pt x="18" y="69"/>
                  </a:lnTo>
                  <a:lnTo>
                    <a:pt x="34" y="55"/>
                  </a:lnTo>
                  <a:lnTo>
                    <a:pt x="51" y="69"/>
                  </a:lnTo>
                  <a:lnTo>
                    <a:pt x="49" y="47"/>
                  </a:lnTo>
                  <a:lnTo>
                    <a:pt x="70" y="45"/>
                  </a:lnTo>
                  <a:lnTo>
                    <a:pt x="53" y="32"/>
                  </a:lnTo>
                  <a:lnTo>
                    <a:pt x="63" y="13"/>
                  </a:lnTo>
                  <a:lnTo>
                    <a:pt x="43" y="19"/>
                  </a:lnTo>
                  <a:lnTo>
                    <a:pt x="34" y="0"/>
                  </a:ln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8" name="Freeform 42">
              <a:extLst>
                <a:ext uri="{FF2B5EF4-FFF2-40B4-BE49-F238E27FC236}">
                  <a16:creationId xmlns:a16="http://schemas.microsoft.com/office/drawing/2014/main" id="{70882CF6-4791-4F96-AA9E-8538242052C1}"/>
                </a:ext>
              </a:extLst>
            </p:cNvPr>
            <p:cNvSpPr>
              <a:spLocks/>
            </p:cNvSpPr>
            <p:nvPr userDrawn="1"/>
          </p:nvSpPr>
          <p:spPr bwMode="auto">
            <a:xfrm>
              <a:off x="3524" y="1902"/>
              <a:ext cx="71" cy="69"/>
            </a:xfrm>
            <a:custGeom>
              <a:avLst/>
              <a:gdLst>
                <a:gd name="T0" fmla="*/ 51 w 104"/>
                <a:gd name="T1" fmla="*/ 0 h 101"/>
                <a:gd name="T2" fmla="*/ 62 w 104"/>
                <a:gd name="T3" fmla="*/ 28 h 101"/>
                <a:gd name="T4" fmla="*/ 93 w 104"/>
                <a:gd name="T5" fmla="*/ 20 h 101"/>
                <a:gd name="T6" fmla="*/ 78 w 104"/>
                <a:gd name="T7" fmla="*/ 46 h 101"/>
                <a:gd name="T8" fmla="*/ 104 w 104"/>
                <a:gd name="T9" fmla="*/ 66 h 101"/>
                <a:gd name="T10" fmla="*/ 72 w 104"/>
                <a:gd name="T11" fmla="*/ 69 h 101"/>
                <a:gd name="T12" fmla="*/ 74 w 104"/>
                <a:gd name="T13" fmla="*/ 101 h 101"/>
                <a:gd name="T14" fmla="*/ 51 w 104"/>
                <a:gd name="T15" fmla="*/ 80 h 101"/>
                <a:gd name="T16" fmla="*/ 27 w 104"/>
                <a:gd name="T17" fmla="*/ 101 h 101"/>
                <a:gd name="T18" fmla="*/ 29 w 104"/>
                <a:gd name="T19" fmla="*/ 70 h 101"/>
                <a:gd name="T20" fmla="*/ 0 w 104"/>
                <a:gd name="T21" fmla="*/ 64 h 101"/>
                <a:gd name="T22" fmla="*/ 26 w 104"/>
                <a:gd name="T23" fmla="*/ 45 h 101"/>
                <a:gd name="T24" fmla="*/ 11 w 104"/>
                <a:gd name="T25" fmla="*/ 19 h 101"/>
                <a:gd name="T26" fmla="*/ 39 w 104"/>
                <a:gd name="T27" fmla="*/ 28 h 101"/>
                <a:gd name="T28" fmla="*/ 51 w 104"/>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01">
                  <a:moveTo>
                    <a:pt x="51" y="0"/>
                  </a:moveTo>
                  <a:cubicBezTo>
                    <a:pt x="62" y="28"/>
                    <a:pt x="62" y="28"/>
                    <a:pt x="62" y="28"/>
                  </a:cubicBezTo>
                  <a:cubicBezTo>
                    <a:pt x="93" y="20"/>
                    <a:pt x="93" y="20"/>
                    <a:pt x="93" y="20"/>
                  </a:cubicBezTo>
                  <a:cubicBezTo>
                    <a:pt x="78" y="46"/>
                    <a:pt x="78" y="46"/>
                    <a:pt x="78" y="46"/>
                  </a:cubicBezTo>
                  <a:cubicBezTo>
                    <a:pt x="104" y="66"/>
                    <a:pt x="104" y="66"/>
                    <a:pt x="104" y="66"/>
                  </a:cubicBezTo>
                  <a:cubicBezTo>
                    <a:pt x="104" y="66"/>
                    <a:pt x="72" y="69"/>
                    <a:pt x="72" y="69"/>
                  </a:cubicBezTo>
                  <a:cubicBezTo>
                    <a:pt x="74" y="101"/>
                    <a:pt x="74" y="101"/>
                    <a:pt x="74" y="101"/>
                  </a:cubicBezTo>
                  <a:cubicBezTo>
                    <a:pt x="51" y="80"/>
                    <a:pt x="51" y="80"/>
                    <a:pt x="51" y="80"/>
                  </a:cubicBezTo>
                  <a:cubicBezTo>
                    <a:pt x="27" y="101"/>
                    <a:pt x="27" y="101"/>
                    <a:pt x="27" y="101"/>
                  </a:cubicBezTo>
                  <a:cubicBezTo>
                    <a:pt x="29" y="70"/>
                    <a:pt x="29" y="70"/>
                    <a:pt x="29" y="70"/>
                  </a:cubicBezTo>
                  <a:cubicBezTo>
                    <a:pt x="0" y="64"/>
                    <a:pt x="0" y="64"/>
                    <a:pt x="0" y="64"/>
                  </a:cubicBezTo>
                  <a:cubicBezTo>
                    <a:pt x="26" y="45"/>
                    <a:pt x="26" y="45"/>
                    <a:pt x="26" y="45"/>
                  </a:cubicBezTo>
                  <a:cubicBezTo>
                    <a:pt x="11" y="19"/>
                    <a:pt x="11" y="19"/>
                    <a:pt x="11" y="19"/>
                  </a:cubicBezTo>
                  <a:cubicBezTo>
                    <a:pt x="39" y="28"/>
                    <a:pt x="39" y="28"/>
                    <a:pt x="39" y="28"/>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69" name="Freeform 43">
              <a:extLst>
                <a:ext uri="{FF2B5EF4-FFF2-40B4-BE49-F238E27FC236}">
                  <a16:creationId xmlns:a16="http://schemas.microsoft.com/office/drawing/2014/main" id="{F21F0027-65CF-4615-B6C0-5F0759F17547}"/>
                </a:ext>
              </a:extLst>
            </p:cNvPr>
            <p:cNvSpPr>
              <a:spLocks/>
            </p:cNvSpPr>
            <p:nvPr userDrawn="1"/>
          </p:nvSpPr>
          <p:spPr bwMode="auto">
            <a:xfrm>
              <a:off x="3677" y="1911"/>
              <a:ext cx="50" cy="48"/>
            </a:xfrm>
            <a:custGeom>
              <a:avLst/>
              <a:gdLst>
                <a:gd name="T0" fmla="*/ 25 w 50"/>
                <a:gd name="T1" fmla="*/ 0 h 48"/>
                <a:gd name="T2" fmla="*/ 32 w 50"/>
                <a:gd name="T3" fmla="*/ 18 h 48"/>
                <a:gd name="T4" fmla="*/ 50 w 50"/>
                <a:gd name="T5" fmla="*/ 18 h 48"/>
                <a:gd name="T6" fmla="*/ 35 w 50"/>
                <a:gd name="T7" fmla="*/ 30 h 48"/>
                <a:gd name="T8" fmla="*/ 40 w 50"/>
                <a:gd name="T9" fmla="*/ 48 h 48"/>
                <a:gd name="T10" fmla="*/ 25 w 50"/>
                <a:gd name="T11" fmla="*/ 37 h 48"/>
                <a:gd name="T12" fmla="*/ 10 w 50"/>
                <a:gd name="T13" fmla="*/ 48 h 48"/>
                <a:gd name="T14" fmla="*/ 15 w 50"/>
                <a:gd name="T15" fmla="*/ 30 h 48"/>
                <a:gd name="T16" fmla="*/ 0 w 50"/>
                <a:gd name="T17" fmla="*/ 18 h 48"/>
                <a:gd name="T18" fmla="*/ 19 w 50"/>
                <a:gd name="T19" fmla="*/ 18 h 48"/>
                <a:gd name="T20" fmla="*/ 25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5" y="0"/>
                  </a:moveTo>
                  <a:lnTo>
                    <a:pt x="32" y="18"/>
                  </a:lnTo>
                  <a:lnTo>
                    <a:pt x="50" y="18"/>
                  </a:lnTo>
                  <a:lnTo>
                    <a:pt x="35" y="30"/>
                  </a:lnTo>
                  <a:lnTo>
                    <a:pt x="40" y="48"/>
                  </a:lnTo>
                  <a:lnTo>
                    <a:pt x="25" y="37"/>
                  </a:lnTo>
                  <a:lnTo>
                    <a:pt x="10" y="48"/>
                  </a:lnTo>
                  <a:lnTo>
                    <a:pt x="15" y="30"/>
                  </a:lnTo>
                  <a:lnTo>
                    <a:pt x="0" y="18"/>
                  </a:lnTo>
                  <a:lnTo>
                    <a:pt x="19" y="18"/>
                  </a:lnTo>
                  <a:lnTo>
                    <a:pt x="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0" name="Freeform 44">
              <a:extLst>
                <a:ext uri="{FF2B5EF4-FFF2-40B4-BE49-F238E27FC236}">
                  <a16:creationId xmlns:a16="http://schemas.microsoft.com/office/drawing/2014/main" id="{A94D3306-A871-4893-B174-81E228B40109}"/>
                </a:ext>
              </a:extLst>
            </p:cNvPr>
            <p:cNvSpPr>
              <a:spLocks/>
            </p:cNvSpPr>
            <p:nvPr userDrawn="1"/>
          </p:nvSpPr>
          <p:spPr bwMode="auto">
            <a:xfrm>
              <a:off x="3667" y="2037"/>
              <a:ext cx="71" cy="69"/>
            </a:xfrm>
            <a:custGeom>
              <a:avLst/>
              <a:gdLst>
                <a:gd name="T0" fmla="*/ 27 w 71"/>
                <a:gd name="T1" fmla="*/ 19 h 69"/>
                <a:gd name="T2" fmla="*/ 8 w 71"/>
                <a:gd name="T3" fmla="*/ 13 h 69"/>
                <a:gd name="T4" fmla="*/ 18 w 71"/>
                <a:gd name="T5" fmla="*/ 31 h 69"/>
                <a:gd name="T6" fmla="*/ 0 w 71"/>
                <a:gd name="T7" fmla="*/ 43 h 69"/>
                <a:gd name="T8" fmla="*/ 20 w 71"/>
                <a:gd name="T9" fmla="*/ 48 h 69"/>
                <a:gd name="T10" fmla="*/ 18 w 71"/>
                <a:gd name="T11" fmla="*/ 69 h 69"/>
                <a:gd name="T12" fmla="*/ 35 w 71"/>
                <a:gd name="T13" fmla="*/ 55 h 69"/>
                <a:gd name="T14" fmla="*/ 50 w 71"/>
                <a:gd name="T15" fmla="*/ 69 h 69"/>
                <a:gd name="T16" fmla="*/ 49 w 71"/>
                <a:gd name="T17" fmla="*/ 48 h 69"/>
                <a:gd name="T18" fmla="*/ 71 w 71"/>
                <a:gd name="T19" fmla="*/ 45 h 69"/>
                <a:gd name="T20" fmla="*/ 53 w 71"/>
                <a:gd name="T21" fmla="*/ 32 h 69"/>
                <a:gd name="T22" fmla="*/ 63 w 71"/>
                <a:gd name="T23" fmla="*/ 13 h 69"/>
                <a:gd name="T24" fmla="*/ 42 w 71"/>
                <a:gd name="T25" fmla="*/ 19 h 69"/>
                <a:gd name="T26" fmla="*/ 35 w 71"/>
                <a:gd name="T27" fmla="*/ 0 h 69"/>
                <a:gd name="T28" fmla="*/ 27 w 71"/>
                <a:gd name="T29"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69">
                  <a:moveTo>
                    <a:pt x="27" y="19"/>
                  </a:moveTo>
                  <a:lnTo>
                    <a:pt x="8" y="13"/>
                  </a:lnTo>
                  <a:lnTo>
                    <a:pt x="18" y="31"/>
                  </a:lnTo>
                  <a:lnTo>
                    <a:pt x="0" y="43"/>
                  </a:lnTo>
                  <a:lnTo>
                    <a:pt x="20" y="48"/>
                  </a:lnTo>
                  <a:lnTo>
                    <a:pt x="18" y="69"/>
                  </a:lnTo>
                  <a:lnTo>
                    <a:pt x="35" y="55"/>
                  </a:lnTo>
                  <a:lnTo>
                    <a:pt x="50" y="69"/>
                  </a:lnTo>
                  <a:lnTo>
                    <a:pt x="49" y="48"/>
                  </a:lnTo>
                  <a:lnTo>
                    <a:pt x="71" y="45"/>
                  </a:lnTo>
                  <a:lnTo>
                    <a:pt x="53" y="32"/>
                  </a:lnTo>
                  <a:lnTo>
                    <a:pt x="63" y="13"/>
                  </a:lnTo>
                  <a:lnTo>
                    <a:pt x="42" y="19"/>
                  </a:lnTo>
                  <a:lnTo>
                    <a:pt x="35" y="0"/>
                  </a:lnTo>
                  <a:lnTo>
                    <a:pt x="2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1" name="Freeform 45">
              <a:extLst>
                <a:ext uri="{FF2B5EF4-FFF2-40B4-BE49-F238E27FC236}">
                  <a16:creationId xmlns:a16="http://schemas.microsoft.com/office/drawing/2014/main" id="{0BBDE06C-503D-4E5C-BBBC-874D0BBE02A6}"/>
                </a:ext>
              </a:extLst>
            </p:cNvPr>
            <p:cNvSpPr>
              <a:spLocks/>
            </p:cNvSpPr>
            <p:nvPr userDrawn="1"/>
          </p:nvSpPr>
          <p:spPr bwMode="auto">
            <a:xfrm>
              <a:off x="3639" y="1671"/>
              <a:ext cx="20" cy="12"/>
            </a:xfrm>
            <a:custGeom>
              <a:avLst/>
              <a:gdLst>
                <a:gd name="T0" fmla="*/ 28 w 30"/>
                <a:gd name="T1" fmla="*/ 0 h 18"/>
                <a:gd name="T2" fmla="*/ 0 w 30"/>
                <a:gd name="T3" fmla="*/ 18 h 18"/>
                <a:gd name="T4" fmla="*/ 29 w 30"/>
                <a:gd name="T5" fmla="*/ 9 h 18"/>
                <a:gd name="T6" fmla="*/ 28 w 30"/>
                <a:gd name="T7" fmla="*/ 0 h 18"/>
              </a:gdLst>
              <a:ahLst/>
              <a:cxnLst>
                <a:cxn ang="0">
                  <a:pos x="T0" y="T1"/>
                </a:cxn>
                <a:cxn ang="0">
                  <a:pos x="T2" y="T3"/>
                </a:cxn>
                <a:cxn ang="0">
                  <a:pos x="T4" y="T5"/>
                </a:cxn>
                <a:cxn ang="0">
                  <a:pos x="T6" y="T7"/>
                </a:cxn>
              </a:cxnLst>
              <a:rect l="0" t="0" r="r" b="b"/>
              <a:pathLst>
                <a:path w="30" h="18">
                  <a:moveTo>
                    <a:pt x="28" y="0"/>
                  </a:moveTo>
                  <a:cubicBezTo>
                    <a:pt x="19" y="0"/>
                    <a:pt x="5" y="13"/>
                    <a:pt x="0" y="18"/>
                  </a:cubicBezTo>
                  <a:cubicBezTo>
                    <a:pt x="18" y="11"/>
                    <a:pt x="25" y="15"/>
                    <a:pt x="29" y="9"/>
                  </a:cubicBezTo>
                  <a:cubicBezTo>
                    <a:pt x="30" y="6"/>
                    <a:pt x="30" y="2"/>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2" name="Freeform 46">
              <a:extLst>
                <a:ext uri="{FF2B5EF4-FFF2-40B4-BE49-F238E27FC236}">
                  <a16:creationId xmlns:a16="http://schemas.microsoft.com/office/drawing/2014/main" id="{6D1C41DE-EEF3-4ECA-9EAD-BE0462FDF877}"/>
                </a:ext>
              </a:extLst>
            </p:cNvPr>
            <p:cNvSpPr>
              <a:spLocks/>
            </p:cNvSpPr>
            <p:nvPr userDrawn="1"/>
          </p:nvSpPr>
          <p:spPr bwMode="auto">
            <a:xfrm>
              <a:off x="3664" y="1674"/>
              <a:ext cx="12" cy="20"/>
            </a:xfrm>
            <a:custGeom>
              <a:avLst/>
              <a:gdLst>
                <a:gd name="T0" fmla="*/ 2 w 18"/>
                <a:gd name="T1" fmla="*/ 0 h 29"/>
                <a:gd name="T2" fmla="*/ 17 w 18"/>
                <a:gd name="T3" fmla="*/ 29 h 29"/>
                <a:gd name="T4" fmla="*/ 18 w 18"/>
                <a:gd name="T5" fmla="*/ 20 h 29"/>
                <a:gd name="T6" fmla="*/ 2 w 18"/>
                <a:gd name="T7" fmla="*/ 0 h 29"/>
              </a:gdLst>
              <a:ahLst/>
              <a:cxnLst>
                <a:cxn ang="0">
                  <a:pos x="T0" y="T1"/>
                </a:cxn>
                <a:cxn ang="0">
                  <a:pos x="T2" y="T3"/>
                </a:cxn>
                <a:cxn ang="0">
                  <a:pos x="T4" y="T5"/>
                </a:cxn>
                <a:cxn ang="0">
                  <a:pos x="T6" y="T7"/>
                </a:cxn>
              </a:cxnLst>
              <a:rect l="0" t="0" r="r" b="b"/>
              <a:pathLst>
                <a:path w="18" h="29">
                  <a:moveTo>
                    <a:pt x="2" y="0"/>
                  </a:moveTo>
                  <a:cubicBezTo>
                    <a:pt x="0" y="12"/>
                    <a:pt x="8" y="23"/>
                    <a:pt x="17" y="29"/>
                  </a:cubicBezTo>
                  <a:cubicBezTo>
                    <a:pt x="18" y="20"/>
                    <a:pt x="18" y="20"/>
                    <a:pt x="18" y="20"/>
                  </a:cubicBezTo>
                  <a:cubicBezTo>
                    <a:pt x="17" y="12"/>
                    <a:pt x="9" y="4"/>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3" name="Freeform 47">
              <a:extLst>
                <a:ext uri="{FF2B5EF4-FFF2-40B4-BE49-F238E27FC236}">
                  <a16:creationId xmlns:a16="http://schemas.microsoft.com/office/drawing/2014/main" id="{56A588C9-91D5-4825-AA00-EE8E3804195E}"/>
                </a:ext>
              </a:extLst>
            </p:cNvPr>
            <p:cNvSpPr>
              <a:spLocks/>
            </p:cNvSpPr>
            <p:nvPr userDrawn="1"/>
          </p:nvSpPr>
          <p:spPr bwMode="auto">
            <a:xfrm>
              <a:off x="3659" y="1689"/>
              <a:ext cx="14" cy="21"/>
            </a:xfrm>
            <a:custGeom>
              <a:avLst/>
              <a:gdLst>
                <a:gd name="T0" fmla="*/ 4 w 21"/>
                <a:gd name="T1" fmla="*/ 0 h 30"/>
                <a:gd name="T2" fmla="*/ 1 w 21"/>
                <a:gd name="T3" fmla="*/ 11 h 30"/>
                <a:gd name="T4" fmla="*/ 16 w 21"/>
                <a:gd name="T5" fmla="*/ 30 h 30"/>
                <a:gd name="T6" fmla="*/ 4 w 21"/>
                <a:gd name="T7" fmla="*/ 0 h 30"/>
              </a:gdLst>
              <a:ahLst/>
              <a:cxnLst>
                <a:cxn ang="0">
                  <a:pos x="T0" y="T1"/>
                </a:cxn>
                <a:cxn ang="0">
                  <a:pos x="T2" y="T3"/>
                </a:cxn>
                <a:cxn ang="0">
                  <a:pos x="T4" y="T5"/>
                </a:cxn>
                <a:cxn ang="0">
                  <a:pos x="T6" y="T7"/>
                </a:cxn>
              </a:cxnLst>
              <a:rect l="0" t="0" r="r" b="b"/>
              <a:pathLst>
                <a:path w="21" h="30">
                  <a:moveTo>
                    <a:pt x="4" y="0"/>
                  </a:moveTo>
                  <a:cubicBezTo>
                    <a:pt x="3" y="3"/>
                    <a:pt x="0" y="8"/>
                    <a:pt x="1" y="11"/>
                  </a:cubicBezTo>
                  <a:cubicBezTo>
                    <a:pt x="2" y="18"/>
                    <a:pt x="12" y="20"/>
                    <a:pt x="16" y="30"/>
                  </a:cubicBezTo>
                  <a:cubicBezTo>
                    <a:pt x="21" y="21"/>
                    <a:pt x="14" y="3"/>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4" name="Freeform 48">
              <a:extLst>
                <a:ext uri="{FF2B5EF4-FFF2-40B4-BE49-F238E27FC236}">
                  <a16:creationId xmlns:a16="http://schemas.microsoft.com/office/drawing/2014/main" id="{E3A63B43-412F-409B-999C-BA3CFB9C16E3}"/>
                </a:ext>
              </a:extLst>
            </p:cNvPr>
            <p:cNvSpPr>
              <a:spLocks/>
            </p:cNvSpPr>
            <p:nvPr userDrawn="1"/>
          </p:nvSpPr>
          <p:spPr bwMode="auto">
            <a:xfrm>
              <a:off x="3649" y="1702"/>
              <a:ext cx="15" cy="24"/>
            </a:xfrm>
            <a:custGeom>
              <a:avLst/>
              <a:gdLst>
                <a:gd name="T0" fmla="*/ 12 w 22"/>
                <a:gd name="T1" fmla="*/ 0 h 35"/>
                <a:gd name="T2" fmla="*/ 7 w 22"/>
                <a:gd name="T3" fmla="*/ 8 h 35"/>
                <a:gd name="T4" fmla="*/ 13 w 22"/>
                <a:gd name="T5" fmla="*/ 35 h 35"/>
                <a:gd name="T6" fmla="*/ 19 w 22"/>
                <a:gd name="T7" fmla="*/ 11 h 35"/>
                <a:gd name="T8" fmla="*/ 12 w 22"/>
                <a:gd name="T9" fmla="*/ 0 h 35"/>
              </a:gdLst>
              <a:ahLst/>
              <a:cxnLst>
                <a:cxn ang="0">
                  <a:pos x="T0" y="T1"/>
                </a:cxn>
                <a:cxn ang="0">
                  <a:pos x="T2" y="T3"/>
                </a:cxn>
                <a:cxn ang="0">
                  <a:pos x="T4" y="T5"/>
                </a:cxn>
                <a:cxn ang="0">
                  <a:pos x="T6" y="T7"/>
                </a:cxn>
                <a:cxn ang="0">
                  <a:pos x="T8" y="T9"/>
                </a:cxn>
              </a:cxnLst>
              <a:rect l="0" t="0" r="r" b="b"/>
              <a:pathLst>
                <a:path w="22" h="35">
                  <a:moveTo>
                    <a:pt x="12" y="0"/>
                  </a:moveTo>
                  <a:cubicBezTo>
                    <a:pt x="7" y="8"/>
                    <a:pt x="7" y="8"/>
                    <a:pt x="7" y="8"/>
                  </a:cubicBezTo>
                  <a:cubicBezTo>
                    <a:pt x="0" y="19"/>
                    <a:pt x="13" y="28"/>
                    <a:pt x="13" y="35"/>
                  </a:cubicBezTo>
                  <a:cubicBezTo>
                    <a:pt x="17" y="31"/>
                    <a:pt x="22" y="19"/>
                    <a:pt x="19" y="11"/>
                  </a:cubicBezTo>
                  <a:cubicBezTo>
                    <a:pt x="18" y="7"/>
                    <a:pt x="16" y="3"/>
                    <a:pt x="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5" name="Freeform 49">
              <a:extLst>
                <a:ext uri="{FF2B5EF4-FFF2-40B4-BE49-F238E27FC236}">
                  <a16:creationId xmlns:a16="http://schemas.microsoft.com/office/drawing/2014/main" id="{59FA81EB-FB40-48E1-B9C8-68D651D88C91}"/>
                </a:ext>
              </a:extLst>
            </p:cNvPr>
            <p:cNvSpPr>
              <a:spLocks/>
            </p:cNvSpPr>
            <p:nvPr userDrawn="1"/>
          </p:nvSpPr>
          <p:spPr bwMode="auto">
            <a:xfrm>
              <a:off x="3622" y="1701"/>
              <a:ext cx="27" cy="11"/>
            </a:xfrm>
            <a:custGeom>
              <a:avLst/>
              <a:gdLst>
                <a:gd name="T0" fmla="*/ 23 w 39"/>
                <a:gd name="T1" fmla="*/ 3 h 16"/>
                <a:gd name="T2" fmla="*/ 0 w 39"/>
                <a:gd name="T3" fmla="*/ 12 h 16"/>
                <a:gd name="T4" fmla="*/ 21 w 39"/>
                <a:gd name="T5" fmla="*/ 16 h 16"/>
                <a:gd name="T6" fmla="*/ 39 w 39"/>
                <a:gd name="T7" fmla="*/ 0 h 16"/>
                <a:gd name="T8" fmla="*/ 23 w 39"/>
                <a:gd name="T9" fmla="*/ 3 h 16"/>
              </a:gdLst>
              <a:ahLst/>
              <a:cxnLst>
                <a:cxn ang="0">
                  <a:pos x="T0" y="T1"/>
                </a:cxn>
                <a:cxn ang="0">
                  <a:pos x="T2" y="T3"/>
                </a:cxn>
                <a:cxn ang="0">
                  <a:pos x="T4" y="T5"/>
                </a:cxn>
                <a:cxn ang="0">
                  <a:pos x="T6" y="T7"/>
                </a:cxn>
                <a:cxn ang="0">
                  <a:pos x="T8" y="T9"/>
                </a:cxn>
              </a:cxnLst>
              <a:rect l="0" t="0" r="r" b="b"/>
              <a:pathLst>
                <a:path w="39" h="16">
                  <a:moveTo>
                    <a:pt x="23" y="3"/>
                  </a:moveTo>
                  <a:cubicBezTo>
                    <a:pt x="18" y="5"/>
                    <a:pt x="6" y="13"/>
                    <a:pt x="0" y="12"/>
                  </a:cubicBezTo>
                  <a:cubicBezTo>
                    <a:pt x="3" y="16"/>
                    <a:pt x="16" y="15"/>
                    <a:pt x="21" y="16"/>
                  </a:cubicBezTo>
                  <a:cubicBezTo>
                    <a:pt x="29" y="16"/>
                    <a:pt x="35" y="7"/>
                    <a:pt x="39" y="0"/>
                  </a:cubicBezTo>
                  <a:lnTo>
                    <a:pt x="2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6" name="Freeform 50">
              <a:extLst>
                <a:ext uri="{FF2B5EF4-FFF2-40B4-BE49-F238E27FC236}">
                  <a16:creationId xmlns:a16="http://schemas.microsoft.com/office/drawing/2014/main" id="{A5A31885-3163-44FD-A28E-3039E5EE7F52}"/>
                </a:ext>
              </a:extLst>
            </p:cNvPr>
            <p:cNvSpPr>
              <a:spLocks/>
            </p:cNvSpPr>
            <p:nvPr userDrawn="1"/>
          </p:nvSpPr>
          <p:spPr bwMode="auto">
            <a:xfrm>
              <a:off x="3634" y="1717"/>
              <a:ext cx="16" cy="23"/>
            </a:xfrm>
            <a:custGeom>
              <a:avLst/>
              <a:gdLst>
                <a:gd name="T0" fmla="*/ 19 w 23"/>
                <a:gd name="T1" fmla="*/ 0 h 34"/>
                <a:gd name="T2" fmla="*/ 0 w 23"/>
                <a:gd name="T3" fmla="*/ 34 h 34"/>
                <a:gd name="T4" fmla="*/ 19 w 23"/>
                <a:gd name="T5" fmla="*/ 21 h 34"/>
                <a:gd name="T6" fmla="*/ 19 w 23"/>
                <a:gd name="T7" fmla="*/ 0 h 34"/>
              </a:gdLst>
              <a:ahLst/>
              <a:cxnLst>
                <a:cxn ang="0">
                  <a:pos x="T0" y="T1"/>
                </a:cxn>
                <a:cxn ang="0">
                  <a:pos x="T2" y="T3"/>
                </a:cxn>
                <a:cxn ang="0">
                  <a:pos x="T4" y="T5"/>
                </a:cxn>
                <a:cxn ang="0">
                  <a:pos x="T6" y="T7"/>
                </a:cxn>
              </a:cxnLst>
              <a:rect l="0" t="0" r="r" b="b"/>
              <a:pathLst>
                <a:path w="23" h="34">
                  <a:moveTo>
                    <a:pt x="19" y="0"/>
                  </a:moveTo>
                  <a:cubicBezTo>
                    <a:pt x="3" y="4"/>
                    <a:pt x="13" y="23"/>
                    <a:pt x="0" y="34"/>
                  </a:cubicBezTo>
                  <a:cubicBezTo>
                    <a:pt x="9" y="32"/>
                    <a:pt x="13" y="32"/>
                    <a:pt x="19" y="21"/>
                  </a:cubicBezTo>
                  <a:cubicBezTo>
                    <a:pt x="22" y="15"/>
                    <a:pt x="23" y="5"/>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7" name="Freeform 51">
              <a:extLst>
                <a:ext uri="{FF2B5EF4-FFF2-40B4-BE49-F238E27FC236}">
                  <a16:creationId xmlns:a16="http://schemas.microsoft.com/office/drawing/2014/main" id="{C664BB33-9114-4D5C-A5F6-278F45A396C2}"/>
                </a:ext>
              </a:extLst>
            </p:cNvPr>
            <p:cNvSpPr>
              <a:spLocks/>
            </p:cNvSpPr>
            <p:nvPr userDrawn="1"/>
          </p:nvSpPr>
          <p:spPr bwMode="auto">
            <a:xfrm>
              <a:off x="3559" y="1682"/>
              <a:ext cx="18" cy="26"/>
            </a:xfrm>
            <a:custGeom>
              <a:avLst/>
              <a:gdLst>
                <a:gd name="T0" fmla="*/ 3 w 26"/>
                <a:gd name="T1" fmla="*/ 16 h 39"/>
                <a:gd name="T2" fmla="*/ 9 w 26"/>
                <a:gd name="T3" fmla="*/ 39 h 39"/>
                <a:gd name="T4" fmla="*/ 17 w 26"/>
                <a:gd name="T5" fmla="*/ 0 h 39"/>
                <a:gd name="T6" fmla="*/ 3 w 26"/>
                <a:gd name="T7" fmla="*/ 16 h 39"/>
              </a:gdLst>
              <a:ahLst/>
              <a:cxnLst>
                <a:cxn ang="0">
                  <a:pos x="T0" y="T1"/>
                </a:cxn>
                <a:cxn ang="0">
                  <a:pos x="T2" y="T3"/>
                </a:cxn>
                <a:cxn ang="0">
                  <a:pos x="T4" y="T5"/>
                </a:cxn>
                <a:cxn ang="0">
                  <a:pos x="T6" y="T7"/>
                </a:cxn>
              </a:cxnLst>
              <a:rect l="0" t="0" r="r" b="b"/>
              <a:pathLst>
                <a:path w="26" h="39">
                  <a:moveTo>
                    <a:pt x="3" y="16"/>
                  </a:moveTo>
                  <a:cubicBezTo>
                    <a:pt x="0" y="28"/>
                    <a:pt x="3" y="31"/>
                    <a:pt x="9" y="39"/>
                  </a:cubicBezTo>
                  <a:cubicBezTo>
                    <a:pt x="6" y="21"/>
                    <a:pt x="26" y="14"/>
                    <a:pt x="17" y="0"/>
                  </a:cubicBezTo>
                  <a:cubicBezTo>
                    <a:pt x="10" y="2"/>
                    <a:pt x="5" y="10"/>
                    <a:pt x="3"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8" name="Freeform 52">
              <a:extLst>
                <a:ext uri="{FF2B5EF4-FFF2-40B4-BE49-F238E27FC236}">
                  <a16:creationId xmlns:a16="http://schemas.microsoft.com/office/drawing/2014/main" id="{379786DF-3041-4B9B-9588-392055B75C6E}"/>
                </a:ext>
              </a:extLst>
            </p:cNvPr>
            <p:cNvSpPr>
              <a:spLocks/>
            </p:cNvSpPr>
            <p:nvPr userDrawn="1"/>
          </p:nvSpPr>
          <p:spPr bwMode="auto">
            <a:xfrm>
              <a:off x="3608" y="1714"/>
              <a:ext cx="27" cy="14"/>
            </a:xfrm>
            <a:custGeom>
              <a:avLst/>
              <a:gdLst>
                <a:gd name="T0" fmla="*/ 0 w 40"/>
                <a:gd name="T1" fmla="*/ 17 h 21"/>
                <a:gd name="T2" fmla="*/ 23 w 40"/>
                <a:gd name="T3" fmla="*/ 17 h 21"/>
                <a:gd name="T4" fmla="*/ 40 w 40"/>
                <a:gd name="T5" fmla="*/ 7 h 21"/>
                <a:gd name="T6" fmla="*/ 0 w 40"/>
                <a:gd name="T7" fmla="*/ 17 h 21"/>
              </a:gdLst>
              <a:ahLst/>
              <a:cxnLst>
                <a:cxn ang="0">
                  <a:pos x="T0" y="T1"/>
                </a:cxn>
                <a:cxn ang="0">
                  <a:pos x="T2" y="T3"/>
                </a:cxn>
                <a:cxn ang="0">
                  <a:pos x="T4" y="T5"/>
                </a:cxn>
                <a:cxn ang="0">
                  <a:pos x="T6" y="T7"/>
                </a:cxn>
              </a:cxnLst>
              <a:rect l="0" t="0" r="r" b="b"/>
              <a:pathLst>
                <a:path w="40" h="21">
                  <a:moveTo>
                    <a:pt x="0" y="17"/>
                  </a:moveTo>
                  <a:cubicBezTo>
                    <a:pt x="0" y="21"/>
                    <a:pt x="16" y="20"/>
                    <a:pt x="23" y="17"/>
                  </a:cubicBezTo>
                  <a:cubicBezTo>
                    <a:pt x="27" y="16"/>
                    <a:pt x="39" y="11"/>
                    <a:pt x="40" y="7"/>
                  </a:cubicBezTo>
                  <a:cubicBezTo>
                    <a:pt x="12" y="0"/>
                    <a:pt x="22" y="11"/>
                    <a:pt x="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79" name="Freeform 53">
              <a:extLst>
                <a:ext uri="{FF2B5EF4-FFF2-40B4-BE49-F238E27FC236}">
                  <a16:creationId xmlns:a16="http://schemas.microsoft.com/office/drawing/2014/main" id="{B9889A8B-4541-4FF2-83EA-D607F8255749}"/>
                </a:ext>
              </a:extLst>
            </p:cNvPr>
            <p:cNvSpPr>
              <a:spLocks/>
            </p:cNvSpPr>
            <p:nvPr userDrawn="1"/>
          </p:nvSpPr>
          <p:spPr bwMode="auto">
            <a:xfrm>
              <a:off x="3631" y="1685"/>
              <a:ext cx="25" cy="15"/>
            </a:xfrm>
            <a:custGeom>
              <a:avLst/>
              <a:gdLst>
                <a:gd name="T0" fmla="*/ 0 w 37"/>
                <a:gd name="T1" fmla="*/ 18 h 22"/>
                <a:gd name="T2" fmla="*/ 23 w 37"/>
                <a:gd name="T3" fmla="*/ 14 h 22"/>
                <a:gd name="T4" fmla="*/ 37 w 37"/>
                <a:gd name="T5" fmla="*/ 1 h 22"/>
                <a:gd name="T6" fmla="*/ 0 w 37"/>
                <a:gd name="T7" fmla="*/ 18 h 22"/>
              </a:gdLst>
              <a:ahLst/>
              <a:cxnLst>
                <a:cxn ang="0">
                  <a:pos x="T0" y="T1"/>
                </a:cxn>
                <a:cxn ang="0">
                  <a:pos x="T2" y="T3"/>
                </a:cxn>
                <a:cxn ang="0">
                  <a:pos x="T4" y="T5"/>
                </a:cxn>
                <a:cxn ang="0">
                  <a:pos x="T6" y="T7"/>
                </a:cxn>
              </a:cxnLst>
              <a:rect l="0" t="0" r="r" b="b"/>
              <a:pathLst>
                <a:path w="37" h="22">
                  <a:moveTo>
                    <a:pt x="0" y="18"/>
                  </a:moveTo>
                  <a:cubicBezTo>
                    <a:pt x="1" y="22"/>
                    <a:pt x="16" y="18"/>
                    <a:pt x="23" y="14"/>
                  </a:cubicBezTo>
                  <a:cubicBezTo>
                    <a:pt x="26" y="12"/>
                    <a:pt x="37" y="6"/>
                    <a:pt x="37" y="1"/>
                  </a:cubicBezTo>
                  <a:cubicBezTo>
                    <a:pt x="9" y="0"/>
                    <a:pt x="20" y="8"/>
                    <a:pt x="0" y="1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0" name="Freeform 54">
              <a:extLst>
                <a:ext uri="{FF2B5EF4-FFF2-40B4-BE49-F238E27FC236}">
                  <a16:creationId xmlns:a16="http://schemas.microsoft.com/office/drawing/2014/main" id="{5F98130F-6B3B-4F81-A453-EE8BAE233A63}"/>
                </a:ext>
              </a:extLst>
            </p:cNvPr>
            <p:cNvSpPr>
              <a:spLocks/>
            </p:cNvSpPr>
            <p:nvPr userDrawn="1"/>
          </p:nvSpPr>
          <p:spPr bwMode="auto">
            <a:xfrm>
              <a:off x="3542" y="1671"/>
              <a:ext cx="26" cy="18"/>
            </a:xfrm>
            <a:custGeom>
              <a:avLst/>
              <a:gdLst>
                <a:gd name="T0" fmla="*/ 37 w 37"/>
                <a:gd name="T1" fmla="*/ 2 h 27"/>
                <a:gd name="T2" fmla="*/ 19 w 37"/>
                <a:gd name="T3" fmla="*/ 8 h 27"/>
                <a:gd name="T4" fmla="*/ 3 w 37"/>
                <a:gd name="T5" fmla="*/ 25 h 27"/>
                <a:gd name="T6" fmla="*/ 37 w 37"/>
                <a:gd name="T7" fmla="*/ 2 h 27"/>
              </a:gdLst>
              <a:ahLst/>
              <a:cxnLst>
                <a:cxn ang="0">
                  <a:pos x="T0" y="T1"/>
                </a:cxn>
                <a:cxn ang="0">
                  <a:pos x="T2" y="T3"/>
                </a:cxn>
                <a:cxn ang="0">
                  <a:pos x="T4" y="T5"/>
                </a:cxn>
                <a:cxn ang="0">
                  <a:pos x="T6" y="T7"/>
                </a:cxn>
              </a:cxnLst>
              <a:rect l="0" t="0" r="r" b="b"/>
              <a:pathLst>
                <a:path w="37" h="27">
                  <a:moveTo>
                    <a:pt x="37" y="2"/>
                  </a:moveTo>
                  <a:cubicBezTo>
                    <a:pt x="33" y="0"/>
                    <a:pt x="21" y="6"/>
                    <a:pt x="19" y="8"/>
                  </a:cubicBezTo>
                  <a:cubicBezTo>
                    <a:pt x="11" y="11"/>
                    <a:pt x="0" y="22"/>
                    <a:pt x="3" y="25"/>
                  </a:cubicBezTo>
                  <a:cubicBezTo>
                    <a:pt x="22" y="13"/>
                    <a:pt x="23" y="27"/>
                    <a:pt x="3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1" name="Freeform 55">
              <a:extLst>
                <a:ext uri="{FF2B5EF4-FFF2-40B4-BE49-F238E27FC236}">
                  <a16:creationId xmlns:a16="http://schemas.microsoft.com/office/drawing/2014/main" id="{F555DBC3-30D6-49E6-B10F-F191FB469DCB}"/>
                </a:ext>
              </a:extLst>
            </p:cNvPr>
            <p:cNvSpPr>
              <a:spLocks/>
            </p:cNvSpPr>
            <p:nvPr userDrawn="1"/>
          </p:nvSpPr>
          <p:spPr bwMode="auto">
            <a:xfrm>
              <a:off x="3594" y="1635"/>
              <a:ext cx="22" cy="11"/>
            </a:xfrm>
            <a:custGeom>
              <a:avLst/>
              <a:gdLst>
                <a:gd name="T0" fmla="*/ 0 w 32"/>
                <a:gd name="T1" fmla="*/ 5 h 15"/>
                <a:gd name="T2" fmla="*/ 20 w 32"/>
                <a:gd name="T3" fmla="*/ 15 h 15"/>
                <a:gd name="T4" fmla="*/ 32 w 32"/>
                <a:gd name="T5" fmla="*/ 10 h 15"/>
                <a:gd name="T6" fmla="*/ 0 w 32"/>
                <a:gd name="T7" fmla="*/ 5 h 15"/>
              </a:gdLst>
              <a:ahLst/>
              <a:cxnLst>
                <a:cxn ang="0">
                  <a:pos x="T0" y="T1"/>
                </a:cxn>
                <a:cxn ang="0">
                  <a:pos x="T2" y="T3"/>
                </a:cxn>
                <a:cxn ang="0">
                  <a:pos x="T4" y="T5"/>
                </a:cxn>
                <a:cxn ang="0">
                  <a:pos x="T6" y="T7"/>
                </a:cxn>
              </a:cxnLst>
              <a:rect l="0" t="0" r="r" b="b"/>
              <a:pathLst>
                <a:path w="32" h="15">
                  <a:moveTo>
                    <a:pt x="0" y="5"/>
                  </a:moveTo>
                  <a:cubicBezTo>
                    <a:pt x="9" y="8"/>
                    <a:pt x="14" y="14"/>
                    <a:pt x="20" y="15"/>
                  </a:cubicBezTo>
                  <a:cubicBezTo>
                    <a:pt x="28" y="15"/>
                    <a:pt x="30" y="13"/>
                    <a:pt x="32" y="10"/>
                  </a:cubicBezTo>
                  <a:cubicBezTo>
                    <a:pt x="29" y="0"/>
                    <a:pt x="9" y="1"/>
                    <a:pt x="0"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2" name="Freeform 56">
              <a:extLst>
                <a:ext uri="{FF2B5EF4-FFF2-40B4-BE49-F238E27FC236}">
                  <a16:creationId xmlns:a16="http://schemas.microsoft.com/office/drawing/2014/main" id="{12746F1B-6120-4917-A186-788C35FE47C0}"/>
                </a:ext>
              </a:extLst>
            </p:cNvPr>
            <p:cNvSpPr>
              <a:spLocks/>
            </p:cNvSpPr>
            <p:nvPr userDrawn="1"/>
          </p:nvSpPr>
          <p:spPr bwMode="auto">
            <a:xfrm>
              <a:off x="3614" y="1646"/>
              <a:ext cx="13" cy="22"/>
            </a:xfrm>
            <a:custGeom>
              <a:avLst/>
              <a:gdLst>
                <a:gd name="T0" fmla="*/ 14 w 18"/>
                <a:gd name="T1" fmla="*/ 32 h 32"/>
                <a:gd name="T2" fmla="*/ 16 w 18"/>
                <a:gd name="T3" fmla="*/ 10 h 32"/>
                <a:gd name="T4" fmla="*/ 8 w 18"/>
                <a:gd name="T5" fmla="*/ 0 h 32"/>
                <a:gd name="T6" fmla="*/ 14 w 18"/>
                <a:gd name="T7" fmla="*/ 32 h 32"/>
              </a:gdLst>
              <a:ahLst/>
              <a:cxnLst>
                <a:cxn ang="0">
                  <a:pos x="T0" y="T1"/>
                </a:cxn>
                <a:cxn ang="0">
                  <a:pos x="T2" y="T3"/>
                </a:cxn>
                <a:cxn ang="0">
                  <a:pos x="T4" y="T5"/>
                </a:cxn>
                <a:cxn ang="0">
                  <a:pos x="T6" y="T7"/>
                </a:cxn>
              </a:cxnLst>
              <a:rect l="0" t="0" r="r" b="b"/>
              <a:pathLst>
                <a:path w="18" h="32">
                  <a:moveTo>
                    <a:pt x="14" y="32"/>
                  </a:moveTo>
                  <a:cubicBezTo>
                    <a:pt x="14" y="22"/>
                    <a:pt x="18" y="16"/>
                    <a:pt x="16" y="10"/>
                  </a:cubicBezTo>
                  <a:cubicBezTo>
                    <a:pt x="14" y="2"/>
                    <a:pt x="11" y="1"/>
                    <a:pt x="8" y="0"/>
                  </a:cubicBezTo>
                  <a:cubicBezTo>
                    <a:pt x="0" y="6"/>
                    <a:pt x="7" y="24"/>
                    <a:pt x="14" y="3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185" name="Freeform 57">
              <a:extLst>
                <a:ext uri="{FF2B5EF4-FFF2-40B4-BE49-F238E27FC236}">
                  <a16:creationId xmlns:a16="http://schemas.microsoft.com/office/drawing/2014/main" id="{4C77663C-BE9D-4130-AC27-0D7E99D0EB9F}"/>
                </a:ext>
              </a:extLst>
            </p:cNvPr>
            <p:cNvSpPr>
              <a:spLocks/>
            </p:cNvSpPr>
            <p:nvPr userDrawn="1"/>
          </p:nvSpPr>
          <p:spPr bwMode="auto">
            <a:xfrm>
              <a:off x="3574" y="1643"/>
              <a:ext cx="26" cy="14"/>
            </a:xfrm>
            <a:custGeom>
              <a:avLst/>
              <a:gdLst>
                <a:gd name="T0" fmla="*/ 27 w 38"/>
                <a:gd name="T1" fmla="*/ 2 h 20"/>
                <a:gd name="T2" fmla="*/ 0 w 38"/>
                <a:gd name="T3" fmla="*/ 9 h 20"/>
                <a:gd name="T4" fmla="*/ 30 w 38"/>
                <a:gd name="T5" fmla="*/ 15 h 20"/>
                <a:gd name="T6" fmla="*/ 38 w 38"/>
                <a:gd name="T7" fmla="*/ 11 h 20"/>
                <a:gd name="T8" fmla="*/ 27 w 38"/>
                <a:gd name="T9" fmla="*/ 2 h 20"/>
              </a:gdLst>
              <a:ahLst/>
              <a:cxnLst>
                <a:cxn ang="0">
                  <a:pos x="T0" y="T1"/>
                </a:cxn>
                <a:cxn ang="0">
                  <a:pos x="T2" y="T3"/>
                </a:cxn>
                <a:cxn ang="0">
                  <a:pos x="T4" y="T5"/>
                </a:cxn>
                <a:cxn ang="0">
                  <a:pos x="T6" y="T7"/>
                </a:cxn>
                <a:cxn ang="0">
                  <a:pos x="T8" y="T9"/>
                </a:cxn>
              </a:cxnLst>
              <a:rect l="0" t="0" r="r" b="b"/>
              <a:pathLst>
                <a:path w="38" h="20">
                  <a:moveTo>
                    <a:pt x="27" y="2"/>
                  </a:moveTo>
                  <a:cubicBezTo>
                    <a:pt x="19" y="0"/>
                    <a:pt x="5" y="5"/>
                    <a:pt x="0" y="9"/>
                  </a:cubicBezTo>
                  <a:cubicBezTo>
                    <a:pt x="11" y="8"/>
                    <a:pt x="17" y="20"/>
                    <a:pt x="30" y="15"/>
                  </a:cubicBezTo>
                  <a:cubicBezTo>
                    <a:pt x="38" y="11"/>
                    <a:pt x="38" y="11"/>
                    <a:pt x="38" y="11"/>
                  </a:cubicBezTo>
                  <a:cubicBezTo>
                    <a:pt x="35" y="6"/>
                    <a:pt x="31" y="4"/>
                    <a:pt x="27"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3" name="Freeform 58">
              <a:extLst>
                <a:ext uri="{FF2B5EF4-FFF2-40B4-BE49-F238E27FC236}">
                  <a16:creationId xmlns:a16="http://schemas.microsoft.com/office/drawing/2014/main" id="{D8A87A42-184B-4EC9-A8B5-1F9238EDBC97}"/>
                </a:ext>
              </a:extLst>
            </p:cNvPr>
            <p:cNvSpPr>
              <a:spLocks/>
            </p:cNvSpPr>
            <p:nvPr userDrawn="1"/>
          </p:nvSpPr>
          <p:spPr bwMode="auto">
            <a:xfrm>
              <a:off x="3602" y="1651"/>
              <a:ext cx="14" cy="25"/>
            </a:xfrm>
            <a:custGeom>
              <a:avLst/>
              <a:gdLst>
                <a:gd name="T0" fmla="*/ 2 w 20"/>
                <a:gd name="T1" fmla="*/ 11 h 37"/>
                <a:gd name="T2" fmla="*/ 10 w 20"/>
                <a:gd name="T3" fmla="*/ 37 h 37"/>
                <a:gd name="T4" fmla="*/ 14 w 20"/>
                <a:gd name="T5" fmla="*/ 8 h 37"/>
                <a:gd name="T6" fmla="*/ 10 w 20"/>
                <a:gd name="T7" fmla="*/ 0 h 37"/>
                <a:gd name="T8" fmla="*/ 2 w 20"/>
                <a:gd name="T9" fmla="*/ 11 h 37"/>
              </a:gdLst>
              <a:ahLst/>
              <a:cxnLst>
                <a:cxn ang="0">
                  <a:pos x="T0" y="T1"/>
                </a:cxn>
                <a:cxn ang="0">
                  <a:pos x="T2" y="T3"/>
                </a:cxn>
                <a:cxn ang="0">
                  <a:pos x="T4" y="T5"/>
                </a:cxn>
                <a:cxn ang="0">
                  <a:pos x="T6" y="T7"/>
                </a:cxn>
                <a:cxn ang="0">
                  <a:pos x="T8" y="T9"/>
                </a:cxn>
              </a:cxnLst>
              <a:rect l="0" t="0" r="r" b="b"/>
              <a:pathLst>
                <a:path w="20" h="37">
                  <a:moveTo>
                    <a:pt x="2" y="11"/>
                  </a:moveTo>
                  <a:cubicBezTo>
                    <a:pt x="0" y="19"/>
                    <a:pt x="6" y="33"/>
                    <a:pt x="10" y="37"/>
                  </a:cubicBezTo>
                  <a:cubicBezTo>
                    <a:pt x="9" y="27"/>
                    <a:pt x="20" y="20"/>
                    <a:pt x="14" y="8"/>
                  </a:cubicBezTo>
                  <a:cubicBezTo>
                    <a:pt x="10" y="0"/>
                    <a:pt x="10" y="0"/>
                    <a:pt x="10" y="0"/>
                  </a:cubicBezTo>
                  <a:cubicBezTo>
                    <a:pt x="6" y="3"/>
                    <a:pt x="3" y="6"/>
                    <a:pt x="2"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4" name="Freeform 59">
              <a:extLst>
                <a:ext uri="{FF2B5EF4-FFF2-40B4-BE49-F238E27FC236}">
                  <a16:creationId xmlns:a16="http://schemas.microsoft.com/office/drawing/2014/main" id="{ECD6E8BB-1309-47D1-A652-482469905D4A}"/>
                </a:ext>
              </a:extLst>
            </p:cNvPr>
            <p:cNvSpPr>
              <a:spLocks/>
            </p:cNvSpPr>
            <p:nvPr userDrawn="1"/>
          </p:nvSpPr>
          <p:spPr bwMode="auto">
            <a:xfrm>
              <a:off x="3610" y="1731"/>
              <a:ext cx="21" cy="14"/>
            </a:xfrm>
            <a:custGeom>
              <a:avLst/>
              <a:gdLst>
                <a:gd name="T0" fmla="*/ 32 w 32"/>
                <a:gd name="T1" fmla="*/ 0 h 21"/>
                <a:gd name="T2" fmla="*/ 23 w 32"/>
                <a:gd name="T3" fmla="*/ 0 h 21"/>
                <a:gd name="T4" fmla="*/ 0 w 32"/>
                <a:gd name="T5" fmla="*/ 20 h 21"/>
                <a:gd name="T6" fmla="*/ 27 w 32"/>
                <a:gd name="T7" fmla="*/ 12 h 21"/>
                <a:gd name="T8" fmla="*/ 32 w 32"/>
                <a:gd name="T9" fmla="*/ 0 h 21"/>
              </a:gdLst>
              <a:ahLst/>
              <a:cxnLst>
                <a:cxn ang="0">
                  <a:pos x="T0" y="T1"/>
                </a:cxn>
                <a:cxn ang="0">
                  <a:pos x="T2" y="T3"/>
                </a:cxn>
                <a:cxn ang="0">
                  <a:pos x="T4" y="T5"/>
                </a:cxn>
                <a:cxn ang="0">
                  <a:pos x="T6" y="T7"/>
                </a:cxn>
                <a:cxn ang="0">
                  <a:pos x="T8" y="T9"/>
                </a:cxn>
              </a:cxnLst>
              <a:rect l="0" t="0" r="r" b="b"/>
              <a:pathLst>
                <a:path w="32" h="21">
                  <a:moveTo>
                    <a:pt x="32" y="0"/>
                  </a:moveTo>
                  <a:cubicBezTo>
                    <a:pt x="23" y="0"/>
                    <a:pt x="23" y="0"/>
                    <a:pt x="23" y="0"/>
                  </a:cubicBezTo>
                  <a:cubicBezTo>
                    <a:pt x="9" y="2"/>
                    <a:pt x="10" y="16"/>
                    <a:pt x="0" y="20"/>
                  </a:cubicBezTo>
                  <a:cubicBezTo>
                    <a:pt x="6" y="21"/>
                    <a:pt x="21" y="19"/>
                    <a:pt x="27" y="12"/>
                  </a:cubicBezTo>
                  <a:cubicBezTo>
                    <a:pt x="30" y="9"/>
                    <a:pt x="31" y="5"/>
                    <a:pt x="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5" name="Freeform 60">
              <a:extLst>
                <a:ext uri="{FF2B5EF4-FFF2-40B4-BE49-F238E27FC236}">
                  <a16:creationId xmlns:a16="http://schemas.microsoft.com/office/drawing/2014/main" id="{BC04B05C-9157-4204-93FE-127B78C089D0}"/>
                </a:ext>
              </a:extLst>
            </p:cNvPr>
            <p:cNvSpPr>
              <a:spLocks/>
            </p:cNvSpPr>
            <p:nvPr userDrawn="1"/>
          </p:nvSpPr>
          <p:spPr bwMode="auto">
            <a:xfrm>
              <a:off x="3559" y="1655"/>
              <a:ext cx="24" cy="14"/>
            </a:xfrm>
            <a:custGeom>
              <a:avLst/>
              <a:gdLst>
                <a:gd name="T0" fmla="*/ 16 w 36"/>
                <a:gd name="T1" fmla="*/ 2 h 20"/>
                <a:gd name="T2" fmla="*/ 0 w 36"/>
                <a:gd name="T3" fmla="*/ 19 h 20"/>
                <a:gd name="T4" fmla="*/ 36 w 36"/>
                <a:gd name="T5" fmla="*/ 4 h 20"/>
                <a:gd name="T6" fmla="*/ 16 w 36"/>
                <a:gd name="T7" fmla="*/ 2 h 20"/>
              </a:gdLst>
              <a:ahLst/>
              <a:cxnLst>
                <a:cxn ang="0">
                  <a:pos x="T0" y="T1"/>
                </a:cxn>
                <a:cxn ang="0">
                  <a:pos x="T2" y="T3"/>
                </a:cxn>
                <a:cxn ang="0">
                  <a:pos x="T4" y="T5"/>
                </a:cxn>
                <a:cxn ang="0">
                  <a:pos x="T6" y="T7"/>
                </a:cxn>
              </a:cxnLst>
              <a:rect l="0" t="0" r="r" b="b"/>
              <a:pathLst>
                <a:path w="36" h="20">
                  <a:moveTo>
                    <a:pt x="16" y="2"/>
                  </a:moveTo>
                  <a:cubicBezTo>
                    <a:pt x="4" y="6"/>
                    <a:pt x="3" y="10"/>
                    <a:pt x="0" y="19"/>
                  </a:cubicBezTo>
                  <a:cubicBezTo>
                    <a:pt x="13" y="7"/>
                    <a:pt x="30" y="20"/>
                    <a:pt x="36" y="4"/>
                  </a:cubicBezTo>
                  <a:cubicBezTo>
                    <a:pt x="31" y="0"/>
                    <a:pt x="21" y="0"/>
                    <a:pt x="16"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6" name="Freeform 61">
              <a:extLst>
                <a:ext uri="{FF2B5EF4-FFF2-40B4-BE49-F238E27FC236}">
                  <a16:creationId xmlns:a16="http://schemas.microsoft.com/office/drawing/2014/main" id="{D9167069-059D-4C88-8AE6-BB91C8E9890A}"/>
                </a:ext>
              </a:extLst>
            </p:cNvPr>
            <p:cNvSpPr>
              <a:spLocks/>
            </p:cNvSpPr>
            <p:nvPr userDrawn="1"/>
          </p:nvSpPr>
          <p:spPr bwMode="auto">
            <a:xfrm>
              <a:off x="3588" y="1659"/>
              <a:ext cx="15" cy="27"/>
            </a:xfrm>
            <a:custGeom>
              <a:avLst/>
              <a:gdLst>
                <a:gd name="T0" fmla="*/ 1 w 22"/>
                <a:gd name="T1" fmla="*/ 19 h 39"/>
                <a:gd name="T2" fmla="*/ 13 w 22"/>
                <a:gd name="T3" fmla="*/ 39 h 39"/>
                <a:gd name="T4" fmla="*/ 9 w 22"/>
                <a:gd name="T5" fmla="*/ 0 h 39"/>
                <a:gd name="T6" fmla="*/ 1 w 22"/>
                <a:gd name="T7" fmla="*/ 19 h 39"/>
              </a:gdLst>
              <a:ahLst/>
              <a:cxnLst>
                <a:cxn ang="0">
                  <a:pos x="T0" y="T1"/>
                </a:cxn>
                <a:cxn ang="0">
                  <a:pos x="T2" y="T3"/>
                </a:cxn>
                <a:cxn ang="0">
                  <a:pos x="T4" y="T5"/>
                </a:cxn>
                <a:cxn ang="0">
                  <a:pos x="T6" y="T7"/>
                </a:cxn>
              </a:cxnLst>
              <a:rect l="0" t="0" r="r" b="b"/>
              <a:pathLst>
                <a:path w="22" h="39">
                  <a:moveTo>
                    <a:pt x="1" y="19"/>
                  </a:moveTo>
                  <a:cubicBezTo>
                    <a:pt x="2" y="32"/>
                    <a:pt x="5" y="34"/>
                    <a:pt x="13" y="39"/>
                  </a:cubicBezTo>
                  <a:cubicBezTo>
                    <a:pt x="5" y="23"/>
                    <a:pt x="22" y="10"/>
                    <a:pt x="9" y="0"/>
                  </a:cubicBezTo>
                  <a:cubicBezTo>
                    <a:pt x="3" y="4"/>
                    <a:pt x="0" y="13"/>
                    <a:pt x="1"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sp>
          <p:nvSpPr>
            <p:cNvPr id="247" name="Freeform 62">
              <a:extLst>
                <a:ext uri="{FF2B5EF4-FFF2-40B4-BE49-F238E27FC236}">
                  <a16:creationId xmlns:a16="http://schemas.microsoft.com/office/drawing/2014/main" id="{B0875DD9-C935-4281-9A52-704B28A336D3}"/>
                </a:ext>
              </a:extLst>
            </p:cNvPr>
            <p:cNvSpPr>
              <a:spLocks/>
            </p:cNvSpPr>
            <p:nvPr userDrawn="1"/>
          </p:nvSpPr>
          <p:spPr bwMode="auto">
            <a:xfrm>
              <a:off x="3578" y="1672"/>
              <a:ext cx="9" cy="26"/>
            </a:xfrm>
            <a:custGeom>
              <a:avLst/>
              <a:gdLst>
                <a:gd name="T0" fmla="*/ 1 w 13"/>
                <a:gd name="T1" fmla="*/ 0 h 39"/>
                <a:gd name="T2" fmla="*/ 8 w 13"/>
                <a:gd name="T3" fmla="*/ 39 h 39"/>
                <a:gd name="T4" fmla="*/ 9 w 13"/>
                <a:gd name="T5" fmla="*/ 10 h 39"/>
                <a:gd name="T6" fmla="*/ 1 w 13"/>
                <a:gd name="T7" fmla="*/ 0 h 39"/>
              </a:gdLst>
              <a:ahLst/>
              <a:cxnLst>
                <a:cxn ang="0">
                  <a:pos x="T0" y="T1"/>
                </a:cxn>
                <a:cxn ang="0">
                  <a:pos x="T2" y="T3"/>
                </a:cxn>
                <a:cxn ang="0">
                  <a:pos x="T4" y="T5"/>
                </a:cxn>
                <a:cxn ang="0">
                  <a:pos x="T6" y="T7"/>
                </a:cxn>
              </a:cxnLst>
              <a:rect l="0" t="0" r="r" b="b"/>
              <a:pathLst>
                <a:path w="13" h="39">
                  <a:moveTo>
                    <a:pt x="1" y="0"/>
                  </a:moveTo>
                  <a:cubicBezTo>
                    <a:pt x="0" y="17"/>
                    <a:pt x="0" y="31"/>
                    <a:pt x="8" y="39"/>
                  </a:cubicBezTo>
                  <a:cubicBezTo>
                    <a:pt x="13" y="25"/>
                    <a:pt x="13" y="19"/>
                    <a:pt x="9" y="10"/>
                  </a:cubicBezTo>
                  <a:cubicBezTo>
                    <a:pt x="8" y="6"/>
                    <a:pt x="4"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AU" sz="1800" noProof="0"/>
            </a:p>
          </p:txBody>
        </p:sp>
      </p:grpSp>
    </p:spTree>
    <p:extLst>
      <p:ext uri="{BB962C8B-B14F-4D97-AF65-F5344CB8AC3E}">
        <p14:creationId xmlns:p14="http://schemas.microsoft.com/office/powerpoint/2010/main" val="2868170143"/>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hf hdr="0" ftr="0" dt="0"/>
  <p:txStyles>
    <p:titleStyle>
      <a:lvl1pPr algn="l" defTabSz="914354" rtl="0" eaLnBrk="1" latinLnBrk="0" hangingPunct="1">
        <a:lnSpc>
          <a:spcPct val="90000"/>
        </a:lnSpc>
        <a:spcBef>
          <a:spcPct val="0"/>
        </a:spcBef>
        <a:buNone/>
        <a:defRPr sz="3200" b="1" kern="1200">
          <a:solidFill>
            <a:schemeClr val="tx2"/>
          </a:solidFill>
          <a:latin typeface="+mj-lt"/>
          <a:ea typeface="+mj-ea"/>
          <a:cs typeface="+mj-cs"/>
        </a:defRPr>
      </a:lvl1pPr>
    </p:titleStyle>
    <p:bodyStyle>
      <a:lvl1pPr marL="0" indent="0" algn="l" defTabSz="914354"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215989" indent="-215989" algn="l" defTabSz="914354"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431979" indent="-215989" algn="l" defTabSz="914354" rtl="0" eaLnBrk="1" latinLnBrk="0" hangingPunct="1">
        <a:lnSpc>
          <a:spcPct val="100000"/>
        </a:lnSpc>
        <a:spcBef>
          <a:spcPts val="500"/>
        </a:spcBef>
        <a:buFont typeface="Calibri" panose="020F0502020204030204" pitchFamily="34" charset="0"/>
        <a:buChar char="–"/>
        <a:defRPr sz="2000" b="0" kern="1200">
          <a:solidFill>
            <a:schemeClr val="tx1"/>
          </a:solidFill>
          <a:latin typeface="+mn-lt"/>
          <a:ea typeface="+mn-ea"/>
          <a:cs typeface="+mn-cs"/>
        </a:defRPr>
      </a:lvl3pPr>
      <a:lvl4pPr marL="0" indent="0" algn="l" defTabSz="914354" rtl="0" eaLnBrk="1" latinLnBrk="0" hangingPunct="1">
        <a:lnSpc>
          <a:spcPct val="100000"/>
        </a:lnSpc>
        <a:spcBef>
          <a:spcPts val="500"/>
        </a:spcBef>
        <a:buFont typeface="Arial" panose="020B0604020202020204" pitchFamily="34" charset="0"/>
        <a:buNone/>
        <a:defRPr sz="2000" b="1" kern="1200">
          <a:solidFill>
            <a:schemeClr val="tx1"/>
          </a:solidFill>
          <a:latin typeface="+mn-lt"/>
          <a:ea typeface="+mn-ea"/>
          <a:cs typeface="+mn-cs"/>
        </a:defRPr>
      </a:lvl4pPr>
      <a:lvl5pPr marL="0" indent="0" algn="l" defTabSz="914354" rtl="0" eaLnBrk="1" latinLnBrk="0" hangingPunct="1">
        <a:lnSpc>
          <a:spcPct val="100000"/>
        </a:lnSpc>
        <a:spcBef>
          <a:spcPts val="500"/>
        </a:spcBef>
        <a:buFont typeface="Arial" panose="020B0604020202020204" pitchFamily="34" charset="0"/>
        <a:buNone/>
        <a:defRPr sz="2000" kern="1200">
          <a:solidFill>
            <a:schemeClr val="tx2"/>
          </a:solidFill>
          <a:latin typeface="+mn-lt"/>
          <a:ea typeface="+mn-ea"/>
          <a:cs typeface="+mn-cs"/>
        </a:defRPr>
      </a:lvl5pPr>
      <a:lvl6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6pPr>
      <a:lvl7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7pPr>
      <a:lvl8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8pPr>
      <a:lvl9pPr marL="0" indent="0" algn="l" defTabSz="914354"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rrowheads="1"/>
          </p:cNvSpPr>
          <p:nvPr>
            <p:custDataLst>
              <p:tags r:id="rId24"/>
            </p:custDataLst>
          </p:nvPr>
        </p:nvSpPr>
        <p:spPr bwMode="auto">
          <a:xfrm>
            <a:off x="0" y="0"/>
            <a:ext cx="12192000" cy="1286933"/>
          </a:xfrm>
          <a:prstGeom prst="rect">
            <a:avLst/>
          </a:prstGeom>
          <a:solidFill>
            <a:srgbClr val="154780"/>
          </a:solidFill>
          <a:ln w="9525">
            <a:noFill/>
            <a:round/>
            <a:headEnd type="none" w="sm" len="sm"/>
            <a:tailEnd type="none" w="sm" len="sm"/>
          </a:ln>
        </p:spPr>
        <p:txBody>
          <a:bodyPr>
            <a:prstTxWarp prst="textNoShape">
              <a:avLst/>
            </a:prstTxWarp>
          </a:bodyPr>
          <a:lstStyle/>
          <a:p>
            <a:pPr>
              <a:defRPr/>
            </a:pPr>
            <a:endParaRPr lang="en-US" sz="2400" dirty="0">
              <a:latin typeface="Bookman Old Style" pitchFamily="-84" charset="0"/>
              <a:ea typeface="ＭＳ Ｐゴシック" pitchFamily="-84" charset="-128"/>
              <a:cs typeface="ＭＳ Ｐゴシック" pitchFamily="-84" charset="-128"/>
            </a:endParaRPr>
          </a:p>
        </p:txBody>
      </p:sp>
      <p:sp>
        <p:nvSpPr>
          <p:cNvPr id="2" name="Title Placeholder 1"/>
          <p:cNvSpPr>
            <a:spLocks noGrp="1"/>
          </p:cNvSpPr>
          <p:nvPr>
            <p:ph type="title"/>
          </p:nvPr>
        </p:nvSpPr>
        <p:spPr>
          <a:xfrm>
            <a:off x="199085" y="71967"/>
            <a:ext cx="11810881"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99085" y="1600201"/>
            <a:ext cx="11810881" cy="4525963"/>
          </a:xfrm>
          <a:prstGeom prst="rect">
            <a:avLst/>
          </a:prstGeom>
          <a:ln>
            <a:solidFill>
              <a:schemeClr val="bg1">
                <a:lumMod val="75000"/>
              </a:schemeClr>
            </a:solidFill>
          </a:ln>
        </p:spPr>
        <p:txBody>
          <a:bodyPr vert="horz" lIns="91440" tIns="45720" rIns="91440" bIns="45720" rtlCol="0">
            <a:normAutofit/>
          </a:bodyPr>
          <a:lstStyle/>
          <a:p>
            <a:pPr lvl="0"/>
            <a:r>
              <a:rPr lang="en-US" dirty="0"/>
              <a:t>Click to add first-level bullet</a:t>
            </a:r>
          </a:p>
          <a:p>
            <a:pPr lvl="1"/>
            <a:r>
              <a:rPr lang="en-US" dirty="0"/>
              <a:t>Second level</a:t>
            </a:r>
          </a:p>
          <a:p>
            <a:pPr lvl="2"/>
            <a:r>
              <a:rPr lang="en-US" dirty="0"/>
              <a:t>Third level</a:t>
            </a:r>
          </a:p>
        </p:txBody>
      </p:sp>
      <p:sp>
        <p:nvSpPr>
          <p:cNvPr id="6" name="Slide Number Placeholder 5"/>
          <p:cNvSpPr txBox="1">
            <a:spLocks/>
          </p:cNvSpPr>
          <p:nvPr userDrawn="1"/>
        </p:nvSpPr>
        <p:spPr>
          <a:xfrm>
            <a:off x="11270828" y="6387042"/>
            <a:ext cx="739137" cy="365125"/>
          </a:xfrm>
          <a:prstGeom prst="rect">
            <a:avLst/>
          </a:prstGeom>
        </p:spPr>
        <p:txBody>
          <a:bodyPr lIns="0" tIns="0" rIns="0" bIns="0" anchor="b"/>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52829787-D675-D94B-A2C7-829D4562C48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2925579"/>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 id="2147483931" r:id="rId12"/>
    <p:sldLayoutId id="2147483932" r:id="rId13"/>
    <p:sldLayoutId id="2147483933" r:id="rId14"/>
    <p:sldLayoutId id="2147483934" r:id="rId15"/>
    <p:sldLayoutId id="2147483935" r:id="rId16"/>
    <p:sldLayoutId id="2147483936" r:id="rId17"/>
    <p:sldLayoutId id="2147483937" r:id="rId18"/>
    <p:sldLayoutId id="2147483938" r:id="rId19"/>
    <p:sldLayoutId id="2147483939" r:id="rId20"/>
    <p:sldLayoutId id="2147483940" r:id="rId21"/>
    <p:sldLayoutId id="2147483941" r:id="rId22"/>
  </p:sldLayoutIdLst>
  <p:hf hdr="0" ftr="0" dt="0"/>
  <p:txStyles>
    <p:titleStyle>
      <a:lvl1pPr algn="l" defTabSz="609585" rtl="0" eaLnBrk="1" latinLnBrk="0" hangingPunct="1">
        <a:spcBef>
          <a:spcPct val="0"/>
        </a:spcBef>
        <a:buNone/>
        <a:defRPr sz="3200" kern="1200">
          <a:solidFill>
            <a:schemeClr val="bg1"/>
          </a:solidFill>
          <a:latin typeface="+mj-lt"/>
          <a:ea typeface="+mj-ea"/>
          <a:cs typeface="+mj-cs"/>
        </a:defRPr>
      </a:lvl1pPr>
    </p:titleStyle>
    <p:bodyStyle>
      <a:lvl1pPr marL="385224" indent="-385224" algn="l" defTabSz="609585" rtl="0" eaLnBrk="1" latinLnBrk="0" hangingPunct="1">
        <a:spcBef>
          <a:spcPts val="3200"/>
        </a:spcBef>
        <a:buClr>
          <a:srgbClr val="154780"/>
        </a:buClr>
        <a:buSzPct val="80000"/>
        <a:buFont typeface="Arial" panose="020B0604020202020204" pitchFamily="34" charset="0"/>
        <a:buChar char="►"/>
        <a:defRPr lang="en-US" sz="2400" kern="1200" baseline="0" dirty="0" smtClean="0">
          <a:solidFill>
            <a:schemeClr val="tx1"/>
          </a:solidFill>
          <a:latin typeface="+mn-lt"/>
          <a:ea typeface="+mn-ea"/>
          <a:cs typeface="+mn-cs"/>
        </a:defRPr>
      </a:lvl1pPr>
      <a:lvl2pPr marL="755885" indent="-378875" algn="l" defTabSz="609585" rtl="0" eaLnBrk="1" latinLnBrk="0" hangingPunct="1">
        <a:spcBef>
          <a:spcPts val="0"/>
        </a:spcBef>
        <a:buClr>
          <a:srgbClr val="154780"/>
        </a:buClr>
        <a:buSzPct val="80000"/>
        <a:buFont typeface="Arial" panose="020B0604020202020204" pitchFamily="34" charset="0"/>
        <a:buChar char="►"/>
        <a:defRPr sz="2400" kern="1200">
          <a:solidFill>
            <a:schemeClr val="tx1"/>
          </a:solidFill>
          <a:latin typeface="+mn-lt"/>
          <a:ea typeface="+mn-ea"/>
          <a:cs typeface="+mn-cs"/>
        </a:defRPr>
      </a:lvl2pPr>
      <a:lvl3pPr marL="755885" indent="316984" algn="l" defTabSz="609585" rtl="0" eaLnBrk="1" latinLnBrk="0" hangingPunct="1">
        <a:spcBef>
          <a:spcPts val="0"/>
        </a:spcBef>
        <a:buClr>
          <a:srgbClr val="154780"/>
        </a:buClr>
        <a:buFont typeface="Arial" panose="020B0604020202020204" pitchFamily="34" charset="0"/>
        <a:buChar char="●"/>
        <a:defRPr sz="24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880">
          <p15:clr>
            <a:srgbClr val="F26B43"/>
          </p15:clr>
        </p15:guide>
        <p15:guide id="3" orient="horz" pos="1668">
          <p15:clr>
            <a:srgbClr val="F26B43"/>
          </p15:clr>
        </p15:guide>
        <p15:guide id="4" orient="horz" pos="1788">
          <p15:clr>
            <a:srgbClr val="F26B43"/>
          </p15:clr>
        </p15:guide>
        <p15:guide id="5" orient="horz" pos="2892">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DBADA9-D184-4B96-A8F1-9BE7E5FCFD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4B45F45-BE0B-429A-BEB8-1B36A26889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43D3DE-7BF9-45C3-AD6E-1F09146517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9C2B2B-EFB9-480E-967D-2BE6F292FCD4}" type="datetimeFigureOut">
              <a:rPr lang="en-US" smtClean="0"/>
              <a:t>04-Nov-19</a:t>
            </a:fld>
            <a:endParaRPr lang="en-US"/>
          </a:p>
        </p:txBody>
      </p:sp>
      <p:sp>
        <p:nvSpPr>
          <p:cNvPr id="5" name="Footer Placeholder 4">
            <a:extLst>
              <a:ext uri="{FF2B5EF4-FFF2-40B4-BE49-F238E27FC236}">
                <a16:creationId xmlns:a16="http://schemas.microsoft.com/office/drawing/2014/main" id="{9BA89093-65E4-4F38-B810-71DB52D0A8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9DB9111-F711-4BDC-8029-EEE55591FC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FA763F-B66E-494B-9B58-DACEE4D4A692}" type="slidenum">
              <a:rPr lang="en-US" smtClean="0"/>
              <a:t>‹#›</a:t>
            </a:fld>
            <a:endParaRPr lang="en-US"/>
          </a:p>
        </p:txBody>
      </p:sp>
    </p:spTree>
    <p:extLst>
      <p:ext uri="{BB962C8B-B14F-4D97-AF65-F5344CB8AC3E}">
        <p14:creationId xmlns:p14="http://schemas.microsoft.com/office/powerpoint/2010/main" val="3439650746"/>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A948D20-4107-49DA-90E8-A5D93849EAAB}"/>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AU" altLang="en-US"/>
          </a:p>
        </p:txBody>
      </p:sp>
      <p:sp>
        <p:nvSpPr>
          <p:cNvPr id="1027" name="Text Placeholder 2">
            <a:extLst>
              <a:ext uri="{FF2B5EF4-FFF2-40B4-BE49-F238E27FC236}">
                <a16:creationId xmlns:a16="http://schemas.microsoft.com/office/drawing/2014/main" id="{BB2A9A5C-08E9-4577-89CE-A497EABCF5B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AU" altLang="en-US"/>
          </a:p>
        </p:txBody>
      </p:sp>
      <p:sp>
        <p:nvSpPr>
          <p:cNvPr id="4" name="Date Placeholder 3">
            <a:extLst>
              <a:ext uri="{FF2B5EF4-FFF2-40B4-BE49-F238E27FC236}">
                <a16:creationId xmlns:a16="http://schemas.microsoft.com/office/drawing/2014/main" id="{6B01C99B-6D9E-42C8-B953-32770DBF9751}"/>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34" charset="0"/>
              </a:defRPr>
            </a:lvl1pPr>
          </a:lstStyle>
          <a:p>
            <a:pPr>
              <a:defRPr/>
            </a:pPr>
            <a:fld id="{20B23D53-7981-4372-BB93-7D6EA8A99A70}" type="datetimeFigureOut">
              <a:rPr lang="en-AU" altLang="en-US"/>
              <a:pPr>
                <a:defRPr/>
              </a:pPr>
              <a:t>4/11/2019</a:t>
            </a:fld>
            <a:endParaRPr lang="en-AU" altLang="en-US"/>
          </a:p>
        </p:txBody>
      </p:sp>
      <p:sp>
        <p:nvSpPr>
          <p:cNvPr id="5" name="Footer Placeholder 4">
            <a:extLst>
              <a:ext uri="{FF2B5EF4-FFF2-40B4-BE49-F238E27FC236}">
                <a16:creationId xmlns:a16="http://schemas.microsoft.com/office/drawing/2014/main" id="{AD38F090-A09B-4EAF-A28C-5258F24597B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itchFamily="34" charset="0"/>
              </a:defRPr>
            </a:lvl1pPr>
          </a:lstStyle>
          <a:p>
            <a:pPr>
              <a:defRPr/>
            </a:pPr>
            <a:endParaRPr lang="en-AU" altLang="en-US"/>
          </a:p>
        </p:txBody>
      </p:sp>
      <p:sp>
        <p:nvSpPr>
          <p:cNvPr id="6" name="Slide Number Placeholder 5">
            <a:extLst>
              <a:ext uri="{FF2B5EF4-FFF2-40B4-BE49-F238E27FC236}">
                <a16:creationId xmlns:a16="http://schemas.microsoft.com/office/drawing/2014/main" id="{C6916A6E-DA75-4546-8B2C-1C0F84F37575}"/>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D8CBF591-52F9-423F-968C-4973A7F66E7B}" type="slidenum">
              <a:rPr lang="en-AU" altLang="en-US"/>
              <a:pPr>
                <a:defRPr/>
              </a:pPr>
              <a:t>‹#›</a:t>
            </a:fld>
            <a:endParaRPr lang="en-AU" altLang="en-US"/>
          </a:p>
        </p:txBody>
      </p:sp>
    </p:spTree>
    <p:extLst>
      <p:ext uri="{BB962C8B-B14F-4D97-AF65-F5344CB8AC3E}">
        <p14:creationId xmlns:p14="http://schemas.microsoft.com/office/powerpoint/2010/main" val="181942995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Line 8"/>
          <p:cNvSpPr>
            <a:spLocks noChangeShapeType="1"/>
          </p:cNvSpPr>
          <p:nvPr/>
        </p:nvSpPr>
        <p:spPr bwMode="auto">
          <a:xfrm>
            <a:off x="2417233" y="107951"/>
            <a:ext cx="0" cy="862013"/>
          </a:xfrm>
          <a:prstGeom prst="line">
            <a:avLst/>
          </a:prstGeom>
          <a:noFill/>
          <a:ln w="9525">
            <a:solidFill>
              <a:schemeClr val="bg1"/>
            </a:solidFill>
            <a:round/>
            <a:headEnd/>
            <a:tailEnd/>
          </a:ln>
        </p:spPr>
        <p:txBody>
          <a:bodyPr wrap="none" anchor="ctr"/>
          <a:lstStyle/>
          <a:p>
            <a:pPr>
              <a:defRPr/>
            </a:pPr>
            <a:endParaRPr lang="en-US" sz="1800" dirty="0">
              <a:latin typeface="Arial" pitchFamily="-107" charset="0"/>
            </a:endParaRPr>
          </a:p>
        </p:txBody>
      </p:sp>
      <p:pic>
        <p:nvPicPr>
          <p:cNvPr id="1027" name="Picture 9" descr="UOM-Rev3D_S_sm"/>
          <p:cNvPicPr>
            <a:picLocks noChangeAspect="1" noChangeArrowheads="1"/>
          </p:cNvPicPr>
          <p:nvPr/>
        </p:nvPicPr>
        <p:blipFill>
          <a:blip r:embed="rId13"/>
          <a:srcRect/>
          <a:stretch>
            <a:fillRect/>
          </a:stretch>
        </p:blipFill>
        <p:spPr bwMode="auto">
          <a:xfrm>
            <a:off x="711201" y="119064"/>
            <a:ext cx="1147233" cy="871537"/>
          </a:xfrm>
          <a:prstGeom prst="rect">
            <a:avLst/>
          </a:prstGeom>
          <a:noFill/>
          <a:ln w="9525">
            <a:noFill/>
            <a:miter lim="800000"/>
            <a:headEnd/>
            <a:tailEnd/>
          </a:ln>
        </p:spPr>
      </p:pic>
      <p:sp>
        <p:nvSpPr>
          <p:cNvPr id="1034" name="Rectangle 10"/>
          <p:cNvSpPr>
            <a:spLocks noChangeArrowheads="1"/>
          </p:cNvSpPr>
          <p:nvPr/>
        </p:nvSpPr>
        <p:spPr bwMode="auto">
          <a:xfrm>
            <a:off x="0" y="0"/>
            <a:ext cx="12192000" cy="838200"/>
          </a:xfrm>
          <a:prstGeom prst="rect">
            <a:avLst/>
          </a:prstGeom>
          <a:solidFill>
            <a:srgbClr val="003368"/>
          </a:solidFill>
          <a:ln w="9525">
            <a:noFill/>
            <a:miter lim="800000"/>
            <a:headEnd/>
            <a:tailEnd/>
          </a:ln>
          <a:effectLst/>
        </p:spPr>
        <p:txBody>
          <a:bodyPr wrap="none" anchor="ctr"/>
          <a:lstStyle/>
          <a:p>
            <a:pPr algn="ctr">
              <a:defRPr/>
            </a:pPr>
            <a:endParaRPr lang="en-AU" sz="1800" dirty="0"/>
          </a:p>
        </p:txBody>
      </p:sp>
      <p:sp>
        <p:nvSpPr>
          <p:cNvPr id="1035" name="Line 11"/>
          <p:cNvSpPr>
            <a:spLocks noChangeShapeType="1"/>
          </p:cNvSpPr>
          <p:nvPr/>
        </p:nvSpPr>
        <p:spPr bwMode="auto">
          <a:xfrm>
            <a:off x="3657600" y="107951"/>
            <a:ext cx="2117" cy="519113"/>
          </a:xfrm>
          <a:prstGeom prst="line">
            <a:avLst/>
          </a:prstGeom>
          <a:noFill/>
          <a:ln w="9525">
            <a:solidFill>
              <a:schemeClr val="bg1"/>
            </a:solidFill>
            <a:round/>
            <a:headEnd/>
            <a:tailEnd/>
          </a:ln>
        </p:spPr>
        <p:txBody>
          <a:bodyPr wrap="none" anchor="ctr"/>
          <a:lstStyle/>
          <a:p>
            <a:pPr>
              <a:defRPr/>
            </a:pPr>
            <a:endParaRPr lang="en-US" sz="1800" dirty="0">
              <a:latin typeface="Arial" pitchFamily="-107" charset="0"/>
            </a:endParaRPr>
          </a:p>
        </p:txBody>
      </p:sp>
      <p:pic>
        <p:nvPicPr>
          <p:cNvPr id="1030" name="Picture 13" descr="UOM-Rev3D_H_sm"/>
          <p:cNvPicPr>
            <a:picLocks noChangeAspect="1" noChangeArrowheads="1"/>
          </p:cNvPicPr>
          <p:nvPr/>
        </p:nvPicPr>
        <p:blipFill>
          <a:blip r:embed="rId14"/>
          <a:srcRect/>
          <a:stretch>
            <a:fillRect/>
          </a:stretch>
        </p:blipFill>
        <p:spPr bwMode="auto">
          <a:xfrm>
            <a:off x="203200" y="107951"/>
            <a:ext cx="3149600" cy="612775"/>
          </a:xfrm>
          <a:prstGeom prst="rect">
            <a:avLst/>
          </a:prstGeom>
          <a:noFill/>
          <a:ln w="9525">
            <a:noFill/>
            <a:miter lim="800000"/>
            <a:headEnd/>
            <a:tailEnd/>
          </a:ln>
        </p:spPr>
      </p:pic>
      <p:sp>
        <p:nvSpPr>
          <p:cNvPr id="1038" name="Line 14"/>
          <p:cNvSpPr>
            <a:spLocks noChangeShapeType="1"/>
          </p:cNvSpPr>
          <p:nvPr/>
        </p:nvSpPr>
        <p:spPr bwMode="auto">
          <a:xfrm>
            <a:off x="0" y="6400800"/>
            <a:ext cx="12192000" cy="0"/>
          </a:xfrm>
          <a:prstGeom prst="line">
            <a:avLst/>
          </a:prstGeom>
          <a:noFill/>
          <a:ln w="9525">
            <a:solidFill>
              <a:srgbClr val="003368"/>
            </a:solidFill>
            <a:round/>
            <a:headEnd/>
            <a:tailEnd/>
          </a:ln>
        </p:spPr>
        <p:txBody>
          <a:bodyPr wrap="none" anchor="ctr"/>
          <a:lstStyle/>
          <a:p>
            <a:pPr>
              <a:defRPr/>
            </a:pPr>
            <a:endParaRPr lang="en-US" sz="1800" dirty="0">
              <a:latin typeface="Arial" pitchFamily="-107" charset="0"/>
            </a:endParaRPr>
          </a:p>
        </p:txBody>
      </p:sp>
      <p:sp>
        <p:nvSpPr>
          <p:cNvPr id="1040" name="Rectangle 16"/>
          <p:cNvSpPr>
            <a:spLocks noChangeArrowheads="1"/>
          </p:cNvSpPr>
          <p:nvPr/>
        </p:nvSpPr>
        <p:spPr bwMode="auto">
          <a:xfrm>
            <a:off x="0" y="838200"/>
            <a:ext cx="12192000" cy="76200"/>
          </a:xfrm>
          <a:prstGeom prst="rect">
            <a:avLst/>
          </a:prstGeom>
          <a:solidFill>
            <a:srgbClr val="759FB8"/>
          </a:solidFill>
          <a:ln w="9525">
            <a:noFill/>
            <a:miter lim="800000"/>
            <a:headEnd/>
            <a:tailEnd/>
          </a:ln>
          <a:effectLst>
            <a:outerShdw algn="ctr" rotWithShape="0">
              <a:srgbClr val="808080">
                <a:alpha val="45000"/>
              </a:srgbClr>
            </a:outerShdw>
          </a:effectLst>
        </p:spPr>
        <p:txBody>
          <a:bodyPr wrap="none" anchor="ctr"/>
          <a:lstStyle/>
          <a:p>
            <a:pPr algn="ctr">
              <a:defRPr/>
            </a:pPr>
            <a:endParaRPr lang="en-AU" sz="1800" dirty="0"/>
          </a:p>
        </p:txBody>
      </p:sp>
      <p:sp>
        <p:nvSpPr>
          <p:cNvPr id="1033" name="Rectangle 18"/>
          <p:cNvSpPr>
            <a:spLocks noGrp="1" noChangeArrowheads="1"/>
          </p:cNvSpPr>
          <p:nvPr>
            <p:ph type="title"/>
          </p:nvPr>
        </p:nvSpPr>
        <p:spPr bwMode="auto">
          <a:xfrm>
            <a:off x="3962400" y="76200"/>
            <a:ext cx="7721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 name="Rectangle 19"/>
          <p:cNvSpPr>
            <a:spLocks noGrp="1" noChangeArrowheads="1"/>
          </p:cNvSpPr>
          <p:nvPr>
            <p:ph type="body" idx="1"/>
          </p:nvPr>
        </p:nvSpPr>
        <p:spPr bwMode="auto">
          <a:xfrm>
            <a:off x="914400" y="1219200"/>
            <a:ext cx="10363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3511226"/>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Lst>
  <p:txStyles>
    <p:titleStyle>
      <a:lvl1pPr algn="l" rtl="0" eaLnBrk="1" fontAlgn="base" hangingPunct="1">
        <a:spcBef>
          <a:spcPct val="0"/>
        </a:spcBef>
        <a:spcAft>
          <a:spcPct val="0"/>
        </a:spcAft>
        <a:defRPr sz="2000" b="1">
          <a:solidFill>
            <a:schemeClr val="bg1"/>
          </a:solidFill>
          <a:latin typeface="+mj-lt"/>
          <a:ea typeface="+mj-ea"/>
          <a:cs typeface="+mj-cs"/>
        </a:defRPr>
      </a:lvl1pPr>
      <a:lvl2pPr algn="l" rtl="0" eaLnBrk="1" fontAlgn="base" hangingPunct="1">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2pPr>
      <a:lvl3pPr algn="l" rtl="0" eaLnBrk="1" fontAlgn="base" hangingPunct="1">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3pPr>
      <a:lvl4pPr algn="l" rtl="0" eaLnBrk="1" fontAlgn="base" hangingPunct="1">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4pPr>
      <a:lvl5pPr algn="l" rtl="0" eaLnBrk="1" fontAlgn="base" hangingPunct="1">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5pPr>
      <a:lvl6pPr marL="457200" algn="l" rtl="0" eaLnBrk="1" fontAlgn="base" hangingPunct="1">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6pPr>
      <a:lvl7pPr marL="914400" algn="l" rtl="0" eaLnBrk="1" fontAlgn="base" hangingPunct="1">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7pPr>
      <a:lvl8pPr marL="1371600" algn="l" rtl="0" eaLnBrk="1" fontAlgn="base" hangingPunct="1">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8pPr>
      <a:lvl9pPr marL="1828800" algn="l" rtl="0" eaLnBrk="1" fontAlgn="base" hangingPunct="1">
        <a:spcBef>
          <a:spcPct val="0"/>
        </a:spcBef>
        <a:spcAft>
          <a:spcPct val="0"/>
        </a:spcAft>
        <a:defRPr sz="2000" b="1">
          <a:solidFill>
            <a:schemeClr val="bg1"/>
          </a:solidFill>
          <a:latin typeface="Arial" pitchFamily="-107" charset="0"/>
          <a:ea typeface="ＭＳ Ｐゴシック" pitchFamily="-107" charset="-128"/>
          <a:cs typeface="ＭＳ Ｐゴシック" pitchFamily="-107"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F4D58BA9-04C3-4030-87CD-A9CED25C2EB4}"/>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AU" altLang="en-US"/>
          </a:p>
        </p:txBody>
      </p:sp>
      <p:sp>
        <p:nvSpPr>
          <p:cNvPr id="2051" name="Text Placeholder 2">
            <a:extLst>
              <a:ext uri="{FF2B5EF4-FFF2-40B4-BE49-F238E27FC236}">
                <a16:creationId xmlns:a16="http://schemas.microsoft.com/office/drawing/2014/main" id="{D31C5FE3-5034-4326-BA73-F69EC8A70EF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AU" altLang="en-US"/>
          </a:p>
        </p:txBody>
      </p:sp>
      <p:sp>
        <p:nvSpPr>
          <p:cNvPr id="4" name="Date Placeholder 3">
            <a:extLst>
              <a:ext uri="{FF2B5EF4-FFF2-40B4-BE49-F238E27FC236}">
                <a16:creationId xmlns:a16="http://schemas.microsoft.com/office/drawing/2014/main" id="{A5792920-9262-40EB-BC7C-E2E47F55E1A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cs typeface="+mn-cs"/>
              </a:defRPr>
            </a:lvl1pPr>
          </a:lstStyle>
          <a:p>
            <a:pPr>
              <a:defRPr/>
            </a:pPr>
            <a:fld id="{C1C5A3BC-A3C5-4F02-9599-6093DE6169B4}" type="datetimeFigureOut">
              <a:rPr lang="en-AU"/>
              <a:pPr>
                <a:defRPr/>
              </a:pPr>
              <a:t>4/11/2019</a:t>
            </a:fld>
            <a:endParaRPr lang="en-AU"/>
          </a:p>
        </p:txBody>
      </p:sp>
      <p:sp>
        <p:nvSpPr>
          <p:cNvPr id="5" name="Footer Placeholder 4">
            <a:extLst>
              <a:ext uri="{FF2B5EF4-FFF2-40B4-BE49-F238E27FC236}">
                <a16:creationId xmlns:a16="http://schemas.microsoft.com/office/drawing/2014/main" id="{FF96AD94-A8DB-4E38-934B-D0A8686CCB76}"/>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cs typeface="+mn-cs"/>
              </a:defRPr>
            </a:lvl1pPr>
          </a:lstStyle>
          <a:p>
            <a:pPr>
              <a:defRPr/>
            </a:pPr>
            <a:endParaRPr lang="en-AU"/>
          </a:p>
        </p:txBody>
      </p:sp>
      <p:sp>
        <p:nvSpPr>
          <p:cNvPr id="6" name="Slide Number Placeholder 5">
            <a:extLst>
              <a:ext uri="{FF2B5EF4-FFF2-40B4-BE49-F238E27FC236}">
                <a16:creationId xmlns:a16="http://schemas.microsoft.com/office/drawing/2014/main" id="{B8404FA1-A4A8-4582-BF9A-975CDD1ABA2F}"/>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B7D06BC1-056B-41A9-871B-B3D3899273DA}" type="slidenum">
              <a:rPr lang="en-AU" altLang="en-US"/>
              <a:pPr>
                <a:defRPr/>
              </a:pPr>
              <a:t>‹#›</a:t>
            </a:fld>
            <a:endParaRPr lang="en-AU" altLang="en-US"/>
          </a:p>
        </p:txBody>
      </p:sp>
    </p:spTree>
    <p:extLst>
      <p:ext uri="{BB962C8B-B14F-4D97-AF65-F5344CB8AC3E}">
        <p14:creationId xmlns:p14="http://schemas.microsoft.com/office/powerpoint/2010/main" val="409666325"/>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04-Nov-19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33129433"/>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 id="2147484052" r:id="rId12"/>
    <p:sldLayoutId id="214748405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1048512"/>
            <a:ext cx="10972799" cy="418576"/>
          </a:xfrm>
          <a:prstGeom prst="rect">
            <a:avLst/>
          </a:prstGeom>
        </p:spPr>
        <p:txBody>
          <a:bodyPr vert="horz" lIns="0" tIns="0" rIns="0" bIns="0" rtlCol="0" anchor="b" anchorCtr="0">
            <a:noAutofit/>
          </a:bodyPr>
          <a:lstStyle/>
          <a:p>
            <a:pPr lvl="0"/>
            <a:r>
              <a:rPr lang="en-US"/>
              <a:t>Click to edit Master title style</a:t>
            </a:r>
            <a:endParaRPr lang="en-US" dirty="0"/>
          </a:p>
        </p:txBody>
      </p:sp>
      <p:sp>
        <p:nvSpPr>
          <p:cNvPr id="11" name="Rectangle 10"/>
          <p:cNvSpPr/>
          <p:nvPr userDrawn="1"/>
        </p:nvSpPr>
        <p:spPr>
          <a:xfrm>
            <a:off x="0" y="-1"/>
            <a:ext cx="12192000" cy="34137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7" name="Footer Placeholder 4"/>
          <p:cNvSpPr>
            <a:spLocks noGrp="1"/>
          </p:cNvSpPr>
          <p:nvPr>
            <p:ph type="ftr" sz="quarter" idx="3"/>
          </p:nvPr>
        </p:nvSpPr>
        <p:spPr>
          <a:xfrm>
            <a:off x="1026597" y="6457702"/>
            <a:ext cx="4517089" cy="164148"/>
          </a:xfrm>
          <a:prstGeom prst="rect">
            <a:avLst/>
          </a:prstGeom>
        </p:spPr>
        <p:txBody>
          <a:bodyPr vert="horz" wrap="square" lIns="0" tIns="0" rIns="0" bIns="0" rtlCol="0" anchor="ctr">
            <a:spAutoFit/>
          </a:bodyPr>
          <a:lstStyle>
            <a:lvl1pPr algn="l">
              <a:defRPr sz="1067">
                <a:solidFill>
                  <a:schemeClr val="tx1"/>
                </a:solidFill>
              </a:defRPr>
            </a:lvl1pPr>
          </a:lstStyle>
          <a:p>
            <a:r>
              <a:rPr lang="en-US" dirty="0"/>
              <a:t>Division Name or Footer</a:t>
            </a:r>
          </a:p>
        </p:txBody>
      </p:sp>
      <p:sp>
        <p:nvSpPr>
          <p:cNvPr id="18" name="Slide Number Placeholder 5"/>
          <p:cNvSpPr>
            <a:spLocks noGrp="1"/>
          </p:cNvSpPr>
          <p:nvPr>
            <p:ph type="sldNum" sz="quarter" idx="4"/>
          </p:nvPr>
        </p:nvSpPr>
        <p:spPr>
          <a:xfrm>
            <a:off x="609601" y="6457702"/>
            <a:ext cx="339625" cy="164148"/>
          </a:xfrm>
          <a:prstGeom prst="rect">
            <a:avLst/>
          </a:prstGeom>
        </p:spPr>
        <p:txBody>
          <a:bodyPr vert="horz" wrap="square" lIns="0" tIns="0" rIns="0" bIns="0" rtlCol="0" anchor="ctr">
            <a:spAutoFit/>
          </a:bodyPr>
          <a:lstStyle>
            <a:lvl1pPr algn="l">
              <a:defRPr sz="1067">
                <a:solidFill>
                  <a:schemeClr val="tx1"/>
                </a:solidFill>
              </a:defRPr>
            </a:lvl1pPr>
          </a:lstStyle>
          <a:p>
            <a:fld id="{7FEEEA1A-CB49-3744-AA40-B896987410F9}" type="slidenum">
              <a:rPr lang="en-US" smtClean="0"/>
              <a:pPr/>
              <a:t>‹#›</a:t>
            </a:fld>
            <a:endParaRPr lang="en-US" dirty="0"/>
          </a:p>
        </p:txBody>
      </p:sp>
      <p:sp>
        <p:nvSpPr>
          <p:cNvPr id="8" name="Text Placeholder 2"/>
          <p:cNvSpPr>
            <a:spLocks noGrp="1"/>
          </p:cNvSpPr>
          <p:nvPr>
            <p:ph type="body" idx="1"/>
          </p:nvPr>
        </p:nvSpPr>
        <p:spPr>
          <a:xfrm>
            <a:off x="609600" y="1780032"/>
            <a:ext cx="10972801" cy="4018936"/>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reeform 5"/>
          <p:cNvSpPr>
            <a:spLocks noEditPoints="1"/>
          </p:cNvSpPr>
          <p:nvPr userDrawn="1"/>
        </p:nvSpPr>
        <p:spPr bwMode="auto">
          <a:xfrm>
            <a:off x="10559823" y="6163226"/>
            <a:ext cx="1022352" cy="446447"/>
          </a:xfrm>
          <a:custGeom>
            <a:avLst/>
            <a:gdLst>
              <a:gd name="T0" fmla="*/ 32 w 511"/>
              <a:gd name="T1" fmla="*/ 39 h 221"/>
              <a:gd name="T2" fmla="*/ 106 w 511"/>
              <a:gd name="T3" fmla="*/ 0 h 221"/>
              <a:gd name="T4" fmla="*/ 188 w 511"/>
              <a:gd name="T5" fmla="*/ 44 h 221"/>
              <a:gd name="T6" fmla="*/ 139 w 511"/>
              <a:gd name="T7" fmla="*/ 208 h 221"/>
              <a:gd name="T8" fmla="*/ 161 w 511"/>
              <a:gd name="T9" fmla="*/ 194 h 221"/>
              <a:gd name="T10" fmla="*/ 2 w 511"/>
              <a:gd name="T11" fmla="*/ 101 h 221"/>
              <a:gd name="T12" fmla="*/ 91 w 511"/>
              <a:gd name="T13" fmla="*/ 70 h 221"/>
              <a:gd name="T14" fmla="*/ 123 w 511"/>
              <a:gd name="T15" fmla="*/ 108 h 221"/>
              <a:gd name="T16" fmla="*/ 208 w 511"/>
              <a:gd name="T17" fmla="*/ 70 h 221"/>
              <a:gd name="T18" fmla="*/ 73 w 511"/>
              <a:gd name="T19" fmla="*/ 70 h 221"/>
              <a:gd name="T20" fmla="*/ 53 w 511"/>
              <a:gd name="T21" fmla="*/ 96 h 221"/>
              <a:gd name="T22" fmla="*/ 54 w 511"/>
              <a:gd name="T23" fmla="*/ 70 h 221"/>
              <a:gd name="T24" fmla="*/ 144 w 511"/>
              <a:gd name="T25" fmla="*/ 70 h 221"/>
              <a:gd name="T26" fmla="*/ 175 w 511"/>
              <a:gd name="T27" fmla="*/ 70 h 221"/>
              <a:gd name="T28" fmla="*/ 267 w 511"/>
              <a:gd name="T29" fmla="*/ 206 h 221"/>
              <a:gd name="T30" fmla="*/ 267 w 511"/>
              <a:gd name="T31" fmla="*/ 193 h 221"/>
              <a:gd name="T32" fmla="*/ 259 w 511"/>
              <a:gd name="T33" fmla="*/ 199 h 221"/>
              <a:gd name="T34" fmla="*/ 416 w 511"/>
              <a:gd name="T35" fmla="*/ 92 h 221"/>
              <a:gd name="T36" fmla="*/ 402 w 511"/>
              <a:gd name="T37" fmla="*/ 86 h 221"/>
              <a:gd name="T38" fmla="*/ 402 w 511"/>
              <a:gd name="T39" fmla="*/ 123 h 221"/>
              <a:gd name="T40" fmla="*/ 397 w 511"/>
              <a:gd name="T41" fmla="*/ 184 h 221"/>
              <a:gd name="T42" fmla="*/ 373 w 511"/>
              <a:gd name="T43" fmla="*/ 152 h 221"/>
              <a:gd name="T44" fmla="*/ 511 w 511"/>
              <a:gd name="T45" fmla="*/ 124 h 221"/>
              <a:gd name="T46" fmla="*/ 511 w 511"/>
              <a:gd name="T47" fmla="*/ 111 h 221"/>
              <a:gd name="T48" fmla="*/ 503 w 511"/>
              <a:gd name="T49" fmla="*/ 117 h 221"/>
              <a:gd name="T50" fmla="*/ 487 w 511"/>
              <a:gd name="T51" fmla="*/ 105 h 221"/>
              <a:gd name="T52" fmla="*/ 450 w 511"/>
              <a:gd name="T53" fmla="*/ 98 h 221"/>
              <a:gd name="T54" fmla="*/ 443 w 511"/>
              <a:gd name="T55" fmla="*/ 87 h 221"/>
              <a:gd name="T56" fmla="*/ 366 w 511"/>
              <a:gd name="T57" fmla="*/ 169 h 221"/>
              <a:gd name="T58" fmla="*/ 365 w 511"/>
              <a:gd name="T59" fmla="*/ 205 h 221"/>
              <a:gd name="T60" fmla="*/ 343 w 511"/>
              <a:gd name="T61" fmla="*/ 203 h 221"/>
              <a:gd name="T62" fmla="*/ 343 w 511"/>
              <a:gd name="T63" fmla="*/ 156 h 221"/>
              <a:gd name="T64" fmla="*/ 318 w 511"/>
              <a:gd name="T65" fmla="*/ 133 h 221"/>
              <a:gd name="T66" fmla="*/ 294 w 511"/>
              <a:gd name="T67" fmla="*/ 133 h 221"/>
              <a:gd name="T68" fmla="*/ 332 w 511"/>
              <a:gd name="T69" fmla="*/ 98 h 221"/>
              <a:gd name="T70" fmla="*/ 271 w 511"/>
              <a:gd name="T71" fmla="*/ 103 h 221"/>
              <a:gd name="T72" fmla="*/ 249 w 511"/>
              <a:gd name="T73" fmla="*/ 94 h 221"/>
              <a:gd name="T74" fmla="*/ 286 w 511"/>
              <a:gd name="T75" fmla="*/ 132 h 221"/>
              <a:gd name="T76" fmla="*/ 261 w 511"/>
              <a:gd name="T77" fmla="*/ 119 h 221"/>
              <a:gd name="T78" fmla="*/ 311 w 511"/>
              <a:gd name="T79" fmla="*/ 215 h 221"/>
              <a:gd name="T80" fmla="*/ 272 w 511"/>
              <a:gd name="T81" fmla="*/ 203 h 221"/>
              <a:gd name="T82" fmla="*/ 280 w 511"/>
              <a:gd name="T83" fmla="*/ 184 h 221"/>
              <a:gd name="T84" fmla="*/ 309 w 511"/>
              <a:gd name="T85" fmla="*/ 203 h 221"/>
              <a:gd name="T86" fmla="*/ 296 w 511"/>
              <a:gd name="T87" fmla="*/ 201 h 221"/>
              <a:gd name="T88" fmla="*/ 318 w 511"/>
              <a:gd name="T89" fmla="*/ 215 h 221"/>
              <a:gd name="T90" fmla="*/ 208 w 511"/>
              <a:gd name="T91" fmla="*/ 215 h 221"/>
              <a:gd name="T92" fmla="*/ 174 w 511"/>
              <a:gd name="T93" fmla="*/ 153 h 221"/>
              <a:gd name="T94" fmla="*/ 342 w 511"/>
              <a:gd name="T95" fmla="*/ 130 h 221"/>
              <a:gd name="T96" fmla="*/ 370 w 511"/>
              <a:gd name="T97" fmla="*/ 90 h 221"/>
              <a:gd name="T98" fmla="*/ 374 w 511"/>
              <a:gd name="T99" fmla="*/ 98 h 221"/>
              <a:gd name="T100" fmla="*/ 354 w 511"/>
              <a:gd name="T101" fmla="*/ 122 h 221"/>
              <a:gd name="T102" fmla="*/ 342 w 511"/>
              <a:gd name="T103" fmla="*/ 130 h 221"/>
              <a:gd name="T104" fmla="*/ 352 w 511"/>
              <a:gd name="T105" fmla="*/ 103 h 221"/>
              <a:gd name="T106" fmla="*/ 351 w 511"/>
              <a:gd name="T107" fmla="*/ 13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1" h="221">
                <a:moveTo>
                  <a:pt x="188" y="44"/>
                </a:moveTo>
                <a:cubicBezTo>
                  <a:pt x="188" y="44"/>
                  <a:pt x="187" y="44"/>
                  <a:pt x="186" y="43"/>
                </a:cubicBezTo>
                <a:cubicBezTo>
                  <a:pt x="185" y="42"/>
                  <a:pt x="179" y="36"/>
                  <a:pt x="169" y="30"/>
                </a:cubicBezTo>
                <a:cubicBezTo>
                  <a:pt x="159" y="24"/>
                  <a:pt x="137" y="13"/>
                  <a:pt x="107" y="13"/>
                </a:cubicBezTo>
                <a:cubicBezTo>
                  <a:pt x="71" y="13"/>
                  <a:pt x="47" y="27"/>
                  <a:pt x="32" y="39"/>
                </a:cubicBezTo>
                <a:cubicBezTo>
                  <a:pt x="18" y="51"/>
                  <a:pt x="11" y="65"/>
                  <a:pt x="11" y="66"/>
                </a:cubicBezTo>
                <a:cubicBezTo>
                  <a:pt x="11" y="66"/>
                  <a:pt x="11" y="66"/>
                  <a:pt x="10" y="66"/>
                </a:cubicBezTo>
                <a:cubicBezTo>
                  <a:pt x="10" y="66"/>
                  <a:pt x="10" y="66"/>
                  <a:pt x="10" y="66"/>
                </a:cubicBezTo>
                <a:cubicBezTo>
                  <a:pt x="11" y="65"/>
                  <a:pt x="17" y="49"/>
                  <a:pt x="30" y="35"/>
                </a:cubicBezTo>
                <a:cubicBezTo>
                  <a:pt x="43" y="20"/>
                  <a:pt x="69" y="0"/>
                  <a:pt x="106" y="0"/>
                </a:cubicBezTo>
                <a:cubicBezTo>
                  <a:pt x="142" y="0"/>
                  <a:pt x="165" y="19"/>
                  <a:pt x="173" y="26"/>
                </a:cubicBezTo>
                <a:cubicBezTo>
                  <a:pt x="180" y="33"/>
                  <a:pt x="186" y="41"/>
                  <a:pt x="187" y="42"/>
                </a:cubicBezTo>
                <a:cubicBezTo>
                  <a:pt x="188" y="43"/>
                  <a:pt x="188" y="44"/>
                  <a:pt x="188" y="44"/>
                </a:cubicBezTo>
                <a:cubicBezTo>
                  <a:pt x="188" y="44"/>
                  <a:pt x="188" y="44"/>
                  <a:pt x="188" y="44"/>
                </a:cubicBezTo>
                <a:cubicBezTo>
                  <a:pt x="188" y="44"/>
                  <a:pt x="188" y="44"/>
                  <a:pt x="188" y="44"/>
                </a:cubicBezTo>
                <a:close/>
                <a:moveTo>
                  <a:pt x="1" y="101"/>
                </a:moveTo>
                <a:cubicBezTo>
                  <a:pt x="1" y="101"/>
                  <a:pt x="1" y="101"/>
                  <a:pt x="1" y="102"/>
                </a:cubicBezTo>
                <a:cubicBezTo>
                  <a:pt x="1" y="103"/>
                  <a:pt x="0" y="117"/>
                  <a:pt x="3" y="134"/>
                </a:cubicBezTo>
                <a:cubicBezTo>
                  <a:pt x="8" y="157"/>
                  <a:pt x="22" y="186"/>
                  <a:pt x="54" y="203"/>
                </a:cubicBezTo>
                <a:cubicBezTo>
                  <a:pt x="87" y="221"/>
                  <a:pt x="120" y="216"/>
                  <a:pt x="139" y="208"/>
                </a:cubicBezTo>
                <a:cubicBezTo>
                  <a:pt x="153" y="202"/>
                  <a:pt x="157" y="198"/>
                  <a:pt x="159" y="196"/>
                </a:cubicBezTo>
                <a:cubicBezTo>
                  <a:pt x="160" y="196"/>
                  <a:pt x="161" y="195"/>
                  <a:pt x="161" y="195"/>
                </a:cubicBezTo>
                <a:cubicBezTo>
                  <a:pt x="162" y="194"/>
                  <a:pt x="162" y="194"/>
                  <a:pt x="162" y="194"/>
                </a:cubicBezTo>
                <a:cubicBezTo>
                  <a:pt x="162" y="194"/>
                  <a:pt x="162" y="194"/>
                  <a:pt x="162" y="194"/>
                </a:cubicBezTo>
                <a:cubicBezTo>
                  <a:pt x="162" y="194"/>
                  <a:pt x="162" y="194"/>
                  <a:pt x="161" y="194"/>
                </a:cubicBezTo>
                <a:cubicBezTo>
                  <a:pt x="160" y="195"/>
                  <a:pt x="146" y="201"/>
                  <a:pt x="129" y="203"/>
                </a:cubicBezTo>
                <a:cubicBezTo>
                  <a:pt x="111" y="205"/>
                  <a:pt x="87" y="204"/>
                  <a:pt x="62" y="191"/>
                </a:cubicBezTo>
                <a:cubicBezTo>
                  <a:pt x="36" y="178"/>
                  <a:pt x="19" y="158"/>
                  <a:pt x="10" y="139"/>
                </a:cubicBezTo>
                <a:cubicBezTo>
                  <a:pt x="1" y="120"/>
                  <a:pt x="2" y="103"/>
                  <a:pt x="2" y="102"/>
                </a:cubicBezTo>
                <a:cubicBezTo>
                  <a:pt x="2" y="101"/>
                  <a:pt x="2" y="101"/>
                  <a:pt x="2" y="101"/>
                </a:cubicBezTo>
                <a:cubicBezTo>
                  <a:pt x="2" y="101"/>
                  <a:pt x="2" y="101"/>
                  <a:pt x="2" y="101"/>
                </a:cubicBezTo>
                <a:cubicBezTo>
                  <a:pt x="2" y="101"/>
                  <a:pt x="1" y="101"/>
                  <a:pt x="1" y="101"/>
                </a:cubicBezTo>
                <a:close/>
                <a:moveTo>
                  <a:pt x="108" y="133"/>
                </a:moveTo>
                <a:cubicBezTo>
                  <a:pt x="108" y="108"/>
                  <a:pt x="108" y="108"/>
                  <a:pt x="108" y="108"/>
                </a:cubicBezTo>
                <a:cubicBezTo>
                  <a:pt x="91" y="70"/>
                  <a:pt x="91" y="70"/>
                  <a:pt x="91" y="70"/>
                </a:cubicBezTo>
                <a:cubicBezTo>
                  <a:pt x="105" y="70"/>
                  <a:pt x="105" y="70"/>
                  <a:pt x="105" y="70"/>
                </a:cubicBezTo>
                <a:cubicBezTo>
                  <a:pt x="116" y="95"/>
                  <a:pt x="116" y="95"/>
                  <a:pt x="116" y="95"/>
                </a:cubicBezTo>
                <a:cubicBezTo>
                  <a:pt x="127" y="70"/>
                  <a:pt x="127" y="70"/>
                  <a:pt x="127" y="70"/>
                </a:cubicBezTo>
                <a:cubicBezTo>
                  <a:pt x="140" y="70"/>
                  <a:pt x="140" y="70"/>
                  <a:pt x="140" y="70"/>
                </a:cubicBezTo>
                <a:cubicBezTo>
                  <a:pt x="123" y="108"/>
                  <a:pt x="123" y="108"/>
                  <a:pt x="123" y="108"/>
                </a:cubicBezTo>
                <a:cubicBezTo>
                  <a:pt x="123" y="133"/>
                  <a:pt x="123" y="133"/>
                  <a:pt x="123" y="133"/>
                </a:cubicBezTo>
                <a:lnTo>
                  <a:pt x="108" y="133"/>
                </a:lnTo>
                <a:close/>
                <a:moveTo>
                  <a:pt x="241" y="133"/>
                </a:moveTo>
                <a:cubicBezTo>
                  <a:pt x="208" y="133"/>
                  <a:pt x="208" y="133"/>
                  <a:pt x="208" y="133"/>
                </a:cubicBezTo>
                <a:cubicBezTo>
                  <a:pt x="208" y="70"/>
                  <a:pt x="208" y="70"/>
                  <a:pt x="208" y="70"/>
                </a:cubicBezTo>
                <a:cubicBezTo>
                  <a:pt x="222" y="70"/>
                  <a:pt x="222" y="70"/>
                  <a:pt x="222" y="70"/>
                </a:cubicBezTo>
                <a:cubicBezTo>
                  <a:pt x="222" y="121"/>
                  <a:pt x="222" y="121"/>
                  <a:pt x="222" y="121"/>
                </a:cubicBezTo>
                <a:cubicBezTo>
                  <a:pt x="241" y="121"/>
                  <a:pt x="241" y="121"/>
                  <a:pt x="241" y="121"/>
                </a:cubicBezTo>
                <a:lnTo>
                  <a:pt x="241" y="133"/>
                </a:lnTo>
                <a:close/>
                <a:moveTo>
                  <a:pt x="73" y="70"/>
                </a:moveTo>
                <a:cubicBezTo>
                  <a:pt x="86" y="70"/>
                  <a:pt x="86" y="70"/>
                  <a:pt x="86" y="70"/>
                </a:cubicBezTo>
                <a:cubicBezTo>
                  <a:pt x="86" y="133"/>
                  <a:pt x="86" y="133"/>
                  <a:pt x="86" y="133"/>
                </a:cubicBezTo>
                <a:cubicBezTo>
                  <a:pt x="73" y="133"/>
                  <a:pt x="73" y="133"/>
                  <a:pt x="73" y="133"/>
                </a:cubicBezTo>
                <a:cubicBezTo>
                  <a:pt x="73" y="133"/>
                  <a:pt x="73" y="133"/>
                  <a:pt x="73" y="133"/>
                </a:cubicBezTo>
                <a:cubicBezTo>
                  <a:pt x="73" y="131"/>
                  <a:pt x="57" y="104"/>
                  <a:pt x="53" y="96"/>
                </a:cubicBezTo>
                <a:cubicBezTo>
                  <a:pt x="53" y="133"/>
                  <a:pt x="53" y="133"/>
                  <a:pt x="53" y="133"/>
                </a:cubicBezTo>
                <a:cubicBezTo>
                  <a:pt x="40" y="133"/>
                  <a:pt x="40" y="133"/>
                  <a:pt x="40" y="133"/>
                </a:cubicBezTo>
                <a:cubicBezTo>
                  <a:pt x="40" y="70"/>
                  <a:pt x="40" y="70"/>
                  <a:pt x="40" y="70"/>
                </a:cubicBezTo>
                <a:cubicBezTo>
                  <a:pt x="54" y="70"/>
                  <a:pt x="54" y="70"/>
                  <a:pt x="54" y="70"/>
                </a:cubicBezTo>
                <a:cubicBezTo>
                  <a:pt x="54" y="70"/>
                  <a:pt x="54" y="70"/>
                  <a:pt x="54" y="70"/>
                </a:cubicBezTo>
                <a:cubicBezTo>
                  <a:pt x="55" y="71"/>
                  <a:pt x="69" y="97"/>
                  <a:pt x="73" y="106"/>
                </a:cubicBezTo>
                <a:lnTo>
                  <a:pt x="73" y="70"/>
                </a:lnTo>
                <a:close/>
                <a:moveTo>
                  <a:pt x="166" y="134"/>
                </a:moveTo>
                <a:cubicBezTo>
                  <a:pt x="152" y="134"/>
                  <a:pt x="144" y="126"/>
                  <a:pt x="144" y="111"/>
                </a:cubicBezTo>
                <a:cubicBezTo>
                  <a:pt x="144" y="70"/>
                  <a:pt x="144" y="70"/>
                  <a:pt x="144" y="70"/>
                </a:cubicBezTo>
                <a:cubicBezTo>
                  <a:pt x="158" y="70"/>
                  <a:pt x="158" y="70"/>
                  <a:pt x="158" y="70"/>
                </a:cubicBezTo>
                <a:cubicBezTo>
                  <a:pt x="158" y="110"/>
                  <a:pt x="158" y="110"/>
                  <a:pt x="158" y="110"/>
                </a:cubicBezTo>
                <a:cubicBezTo>
                  <a:pt x="158" y="119"/>
                  <a:pt x="161" y="122"/>
                  <a:pt x="167" y="122"/>
                </a:cubicBezTo>
                <a:cubicBezTo>
                  <a:pt x="172" y="122"/>
                  <a:pt x="175" y="118"/>
                  <a:pt x="175" y="110"/>
                </a:cubicBezTo>
                <a:cubicBezTo>
                  <a:pt x="175" y="70"/>
                  <a:pt x="175" y="70"/>
                  <a:pt x="175" y="70"/>
                </a:cubicBezTo>
                <a:cubicBezTo>
                  <a:pt x="188" y="70"/>
                  <a:pt x="188" y="70"/>
                  <a:pt x="188" y="70"/>
                </a:cubicBezTo>
                <a:cubicBezTo>
                  <a:pt x="188" y="111"/>
                  <a:pt x="188" y="111"/>
                  <a:pt x="188" y="111"/>
                </a:cubicBezTo>
                <a:cubicBezTo>
                  <a:pt x="188" y="126"/>
                  <a:pt x="181" y="134"/>
                  <a:pt x="166" y="134"/>
                </a:cubicBezTo>
                <a:close/>
                <a:moveTo>
                  <a:pt x="259" y="199"/>
                </a:moveTo>
                <a:cubicBezTo>
                  <a:pt x="267" y="206"/>
                  <a:pt x="267" y="206"/>
                  <a:pt x="267" y="206"/>
                </a:cubicBezTo>
                <a:cubicBezTo>
                  <a:pt x="267" y="206"/>
                  <a:pt x="267" y="206"/>
                  <a:pt x="267" y="206"/>
                </a:cubicBezTo>
                <a:cubicBezTo>
                  <a:pt x="263" y="213"/>
                  <a:pt x="257" y="216"/>
                  <a:pt x="249" y="216"/>
                </a:cubicBezTo>
                <a:cubicBezTo>
                  <a:pt x="236" y="216"/>
                  <a:pt x="229" y="207"/>
                  <a:pt x="229" y="192"/>
                </a:cubicBezTo>
                <a:cubicBezTo>
                  <a:pt x="229" y="174"/>
                  <a:pt x="239" y="168"/>
                  <a:pt x="249" y="168"/>
                </a:cubicBezTo>
                <a:cubicBezTo>
                  <a:pt x="261" y="168"/>
                  <a:pt x="267" y="177"/>
                  <a:pt x="267" y="193"/>
                </a:cubicBezTo>
                <a:cubicBezTo>
                  <a:pt x="267" y="196"/>
                  <a:pt x="267" y="196"/>
                  <a:pt x="267" y="196"/>
                </a:cubicBezTo>
                <a:cubicBezTo>
                  <a:pt x="242" y="196"/>
                  <a:pt x="242" y="196"/>
                  <a:pt x="242" y="196"/>
                </a:cubicBezTo>
                <a:cubicBezTo>
                  <a:pt x="243" y="202"/>
                  <a:pt x="245" y="205"/>
                  <a:pt x="250" y="205"/>
                </a:cubicBezTo>
                <a:cubicBezTo>
                  <a:pt x="254" y="205"/>
                  <a:pt x="257" y="202"/>
                  <a:pt x="259" y="200"/>
                </a:cubicBezTo>
                <a:lnTo>
                  <a:pt x="259" y="199"/>
                </a:lnTo>
                <a:close/>
                <a:moveTo>
                  <a:pt x="242" y="187"/>
                </a:moveTo>
                <a:cubicBezTo>
                  <a:pt x="255" y="187"/>
                  <a:pt x="255" y="187"/>
                  <a:pt x="255" y="187"/>
                </a:cubicBezTo>
                <a:cubicBezTo>
                  <a:pt x="254" y="179"/>
                  <a:pt x="250" y="179"/>
                  <a:pt x="249" y="179"/>
                </a:cubicBezTo>
                <a:cubicBezTo>
                  <a:pt x="245" y="179"/>
                  <a:pt x="243" y="182"/>
                  <a:pt x="242" y="187"/>
                </a:cubicBezTo>
                <a:close/>
                <a:moveTo>
                  <a:pt x="416" y="92"/>
                </a:moveTo>
                <a:cubicBezTo>
                  <a:pt x="420" y="96"/>
                  <a:pt x="422" y="102"/>
                  <a:pt x="422" y="110"/>
                </a:cubicBezTo>
                <a:cubicBezTo>
                  <a:pt x="422" y="128"/>
                  <a:pt x="412" y="134"/>
                  <a:pt x="402" y="134"/>
                </a:cubicBezTo>
                <a:cubicBezTo>
                  <a:pt x="392" y="134"/>
                  <a:pt x="382" y="128"/>
                  <a:pt x="382" y="110"/>
                </a:cubicBezTo>
                <a:cubicBezTo>
                  <a:pt x="382" y="102"/>
                  <a:pt x="384" y="96"/>
                  <a:pt x="388" y="92"/>
                </a:cubicBezTo>
                <a:cubicBezTo>
                  <a:pt x="392" y="88"/>
                  <a:pt x="396" y="86"/>
                  <a:pt x="402" y="86"/>
                </a:cubicBezTo>
                <a:cubicBezTo>
                  <a:pt x="408" y="86"/>
                  <a:pt x="413" y="88"/>
                  <a:pt x="416" y="92"/>
                </a:cubicBezTo>
                <a:close/>
                <a:moveTo>
                  <a:pt x="409" y="110"/>
                </a:moveTo>
                <a:cubicBezTo>
                  <a:pt x="409" y="99"/>
                  <a:pt x="405" y="97"/>
                  <a:pt x="402" y="97"/>
                </a:cubicBezTo>
                <a:cubicBezTo>
                  <a:pt x="398" y="97"/>
                  <a:pt x="396" y="101"/>
                  <a:pt x="396" y="110"/>
                </a:cubicBezTo>
                <a:cubicBezTo>
                  <a:pt x="396" y="122"/>
                  <a:pt x="399" y="123"/>
                  <a:pt x="402" y="123"/>
                </a:cubicBezTo>
                <a:cubicBezTo>
                  <a:pt x="407" y="123"/>
                  <a:pt x="409" y="119"/>
                  <a:pt x="409" y="110"/>
                </a:cubicBezTo>
                <a:close/>
                <a:moveTo>
                  <a:pt x="410" y="180"/>
                </a:moveTo>
                <a:cubicBezTo>
                  <a:pt x="410" y="215"/>
                  <a:pt x="410" y="215"/>
                  <a:pt x="410" y="215"/>
                </a:cubicBezTo>
                <a:cubicBezTo>
                  <a:pt x="397" y="215"/>
                  <a:pt x="397" y="215"/>
                  <a:pt x="397" y="215"/>
                </a:cubicBezTo>
                <a:cubicBezTo>
                  <a:pt x="397" y="184"/>
                  <a:pt x="397" y="184"/>
                  <a:pt x="397" y="184"/>
                </a:cubicBezTo>
                <a:cubicBezTo>
                  <a:pt x="397" y="180"/>
                  <a:pt x="395" y="180"/>
                  <a:pt x="393" y="180"/>
                </a:cubicBezTo>
                <a:cubicBezTo>
                  <a:pt x="391" y="180"/>
                  <a:pt x="389" y="181"/>
                  <a:pt x="386" y="183"/>
                </a:cubicBezTo>
                <a:cubicBezTo>
                  <a:pt x="386" y="215"/>
                  <a:pt x="386" y="215"/>
                  <a:pt x="386" y="215"/>
                </a:cubicBezTo>
                <a:cubicBezTo>
                  <a:pt x="373" y="215"/>
                  <a:pt x="373" y="215"/>
                  <a:pt x="373" y="215"/>
                </a:cubicBezTo>
                <a:cubicBezTo>
                  <a:pt x="373" y="152"/>
                  <a:pt x="373" y="152"/>
                  <a:pt x="373" y="152"/>
                </a:cubicBezTo>
                <a:cubicBezTo>
                  <a:pt x="386" y="150"/>
                  <a:pt x="386" y="150"/>
                  <a:pt x="386" y="150"/>
                </a:cubicBezTo>
                <a:cubicBezTo>
                  <a:pt x="386" y="174"/>
                  <a:pt x="386" y="174"/>
                  <a:pt x="386" y="174"/>
                </a:cubicBezTo>
                <a:cubicBezTo>
                  <a:pt x="389" y="171"/>
                  <a:pt x="393" y="168"/>
                  <a:pt x="399" y="168"/>
                </a:cubicBezTo>
                <a:cubicBezTo>
                  <a:pt x="406" y="168"/>
                  <a:pt x="410" y="172"/>
                  <a:pt x="410" y="180"/>
                </a:cubicBezTo>
                <a:close/>
                <a:moveTo>
                  <a:pt x="511" y="124"/>
                </a:moveTo>
                <a:cubicBezTo>
                  <a:pt x="511" y="124"/>
                  <a:pt x="511" y="124"/>
                  <a:pt x="511" y="124"/>
                </a:cubicBezTo>
                <a:cubicBezTo>
                  <a:pt x="507" y="131"/>
                  <a:pt x="501" y="134"/>
                  <a:pt x="493" y="134"/>
                </a:cubicBezTo>
                <a:cubicBezTo>
                  <a:pt x="480" y="134"/>
                  <a:pt x="473" y="125"/>
                  <a:pt x="473" y="110"/>
                </a:cubicBezTo>
                <a:cubicBezTo>
                  <a:pt x="473" y="92"/>
                  <a:pt x="484" y="86"/>
                  <a:pt x="493" y="86"/>
                </a:cubicBezTo>
                <a:cubicBezTo>
                  <a:pt x="505" y="86"/>
                  <a:pt x="511" y="95"/>
                  <a:pt x="511" y="111"/>
                </a:cubicBezTo>
                <a:cubicBezTo>
                  <a:pt x="511" y="114"/>
                  <a:pt x="511" y="114"/>
                  <a:pt x="511" y="114"/>
                </a:cubicBezTo>
                <a:cubicBezTo>
                  <a:pt x="486" y="114"/>
                  <a:pt x="486" y="114"/>
                  <a:pt x="486" y="114"/>
                </a:cubicBezTo>
                <a:cubicBezTo>
                  <a:pt x="487" y="120"/>
                  <a:pt x="489" y="123"/>
                  <a:pt x="494" y="123"/>
                </a:cubicBezTo>
                <a:cubicBezTo>
                  <a:pt x="498" y="123"/>
                  <a:pt x="501" y="120"/>
                  <a:pt x="503" y="118"/>
                </a:cubicBezTo>
                <a:cubicBezTo>
                  <a:pt x="503" y="117"/>
                  <a:pt x="503" y="117"/>
                  <a:pt x="503" y="117"/>
                </a:cubicBezTo>
                <a:lnTo>
                  <a:pt x="511" y="124"/>
                </a:lnTo>
                <a:close/>
                <a:moveTo>
                  <a:pt x="487" y="105"/>
                </a:moveTo>
                <a:cubicBezTo>
                  <a:pt x="499" y="105"/>
                  <a:pt x="499" y="105"/>
                  <a:pt x="499" y="105"/>
                </a:cubicBezTo>
                <a:cubicBezTo>
                  <a:pt x="498" y="97"/>
                  <a:pt x="494" y="97"/>
                  <a:pt x="493" y="97"/>
                </a:cubicBezTo>
                <a:cubicBezTo>
                  <a:pt x="489" y="97"/>
                  <a:pt x="487" y="100"/>
                  <a:pt x="487" y="105"/>
                </a:cubicBezTo>
                <a:close/>
                <a:moveTo>
                  <a:pt x="467" y="98"/>
                </a:moveTo>
                <a:cubicBezTo>
                  <a:pt x="467" y="133"/>
                  <a:pt x="467" y="133"/>
                  <a:pt x="467" y="133"/>
                </a:cubicBezTo>
                <a:cubicBezTo>
                  <a:pt x="453" y="133"/>
                  <a:pt x="453" y="133"/>
                  <a:pt x="453" y="133"/>
                </a:cubicBezTo>
                <a:cubicBezTo>
                  <a:pt x="453" y="102"/>
                  <a:pt x="453" y="102"/>
                  <a:pt x="453" y="102"/>
                </a:cubicBezTo>
                <a:cubicBezTo>
                  <a:pt x="453" y="98"/>
                  <a:pt x="452" y="98"/>
                  <a:pt x="450" y="98"/>
                </a:cubicBezTo>
                <a:cubicBezTo>
                  <a:pt x="448" y="98"/>
                  <a:pt x="445" y="99"/>
                  <a:pt x="443" y="102"/>
                </a:cubicBezTo>
                <a:cubicBezTo>
                  <a:pt x="443" y="133"/>
                  <a:pt x="443" y="133"/>
                  <a:pt x="443" y="133"/>
                </a:cubicBezTo>
                <a:cubicBezTo>
                  <a:pt x="429" y="133"/>
                  <a:pt x="429" y="133"/>
                  <a:pt x="429" y="133"/>
                </a:cubicBezTo>
                <a:cubicBezTo>
                  <a:pt x="429" y="87"/>
                  <a:pt x="429" y="87"/>
                  <a:pt x="429" y="87"/>
                </a:cubicBezTo>
                <a:cubicBezTo>
                  <a:pt x="443" y="87"/>
                  <a:pt x="443" y="87"/>
                  <a:pt x="443" y="87"/>
                </a:cubicBezTo>
                <a:cubicBezTo>
                  <a:pt x="443" y="92"/>
                  <a:pt x="443" y="92"/>
                  <a:pt x="443" y="92"/>
                </a:cubicBezTo>
                <a:cubicBezTo>
                  <a:pt x="445" y="89"/>
                  <a:pt x="450" y="86"/>
                  <a:pt x="455" y="86"/>
                </a:cubicBezTo>
                <a:cubicBezTo>
                  <a:pt x="463" y="86"/>
                  <a:pt x="467" y="90"/>
                  <a:pt x="467" y="98"/>
                </a:cubicBezTo>
                <a:close/>
                <a:moveTo>
                  <a:pt x="357" y="169"/>
                </a:moveTo>
                <a:cubicBezTo>
                  <a:pt x="366" y="169"/>
                  <a:pt x="366" y="169"/>
                  <a:pt x="366" y="169"/>
                </a:cubicBezTo>
                <a:cubicBezTo>
                  <a:pt x="366" y="179"/>
                  <a:pt x="366" y="179"/>
                  <a:pt x="366" y="179"/>
                </a:cubicBezTo>
                <a:cubicBezTo>
                  <a:pt x="357" y="179"/>
                  <a:pt x="357" y="179"/>
                  <a:pt x="357" y="179"/>
                </a:cubicBezTo>
                <a:cubicBezTo>
                  <a:pt x="357" y="200"/>
                  <a:pt x="357" y="200"/>
                  <a:pt x="357" y="200"/>
                </a:cubicBezTo>
                <a:cubicBezTo>
                  <a:pt x="357" y="204"/>
                  <a:pt x="358" y="205"/>
                  <a:pt x="361" y="205"/>
                </a:cubicBezTo>
                <a:cubicBezTo>
                  <a:pt x="363" y="205"/>
                  <a:pt x="364" y="205"/>
                  <a:pt x="365" y="205"/>
                </a:cubicBezTo>
                <a:cubicBezTo>
                  <a:pt x="366" y="204"/>
                  <a:pt x="366" y="204"/>
                  <a:pt x="366" y="204"/>
                </a:cubicBezTo>
                <a:cubicBezTo>
                  <a:pt x="366" y="215"/>
                  <a:pt x="366" y="215"/>
                  <a:pt x="366" y="215"/>
                </a:cubicBezTo>
                <a:cubicBezTo>
                  <a:pt x="365" y="215"/>
                  <a:pt x="365" y="215"/>
                  <a:pt x="365" y="215"/>
                </a:cubicBezTo>
                <a:cubicBezTo>
                  <a:pt x="364" y="215"/>
                  <a:pt x="360" y="215"/>
                  <a:pt x="357" y="215"/>
                </a:cubicBezTo>
                <a:cubicBezTo>
                  <a:pt x="347" y="215"/>
                  <a:pt x="343" y="212"/>
                  <a:pt x="343" y="203"/>
                </a:cubicBezTo>
                <a:cubicBezTo>
                  <a:pt x="343" y="179"/>
                  <a:pt x="343" y="179"/>
                  <a:pt x="343" y="179"/>
                </a:cubicBezTo>
                <a:cubicBezTo>
                  <a:pt x="337" y="179"/>
                  <a:pt x="337" y="179"/>
                  <a:pt x="337" y="179"/>
                </a:cubicBezTo>
                <a:cubicBezTo>
                  <a:pt x="337" y="169"/>
                  <a:pt x="337" y="169"/>
                  <a:pt x="337" y="169"/>
                </a:cubicBezTo>
                <a:cubicBezTo>
                  <a:pt x="343" y="169"/>
                  <a:pt x="343" y="169"/>
                  <a:pt x="343" y="169"/>
                </a:cubicBezTo>
                <a:cubicBezTo>
                  <a:pt x="343" y="156"/>
                  <a:pt x="343" y="156"/>
                  <a:pt x="343" y="156"/>
                </a:cubicBezTo>
                <a:cubicBezTo>
                  <a:pt x="357" y="154"/>
                  <a:pt x="357" y="154"/>
                  <a:pt x="357" y="154"/>
                </a:cubicBezTo>
                <a:lnTo>
                  <a:pt x="357" y="169"/>
                </a:lnTo>
                <a:close/>
                <a:moveTo>
                  <a:pt x="332" y="98"/>
                </a:moveTo>
                <a:cubicBezTo>
                  <a:pt x="332" y="133"/>
                  <a:pt x="332" y="133"/>
                  <a:pt x="332" y="133"/>
                </a:cubicBezTo>
                <a:cubicBezTo>
                  <a:pt x="318" y="133"/>
                  <a:pt x="318" y="133"/>
                  <a:pt x="318" y="133"/>
                </a:cubicBezTo>
                <a:cubicBezTo>
                  <a:pt x="318" y="102"/>
                  <a:pt x="318" y="102"/>
                  <a:pt x="318" y="102"/>
                </a:cubicBezTo>
                <a:cubicBezTo>
                  <a:pt x="318" y="98"/>
                  <a:pt x="316" y="98"/>
                  <a:pt x="315" y="98"/>
                </a:cubicBezTo>
                <a:cubicBezTo>
                  <a:pt x="313" y="98"/>
                  <a:pt x="310" y="99"/>
                  <a:pt x="307" y="102"/>
                </a:cubicBezTo>
                <a:cubicBezTo>
                  <a:pt x="307" y="133"/>
                  <a:pt x="307" y="133"/>
                  <a:pt x="307" y="133"/>
                </a:cubicBezTo>
                <a:cubicBezTo>
                  <a:pt x="294" y="133"/>
                  <a:pt x="294" y="133"/>
                  <a:pt x="294" y="133"/>
                </a:cubicBezTo>
                <a:cubicBezTo>
                  <a:pt x="294" y="87"/>
                  <a:pt x="294" y="87"/>
                  <a:pt x="294" y="87"/>
                </a:cubicBezTo>
                <a:cubicBezTo>
                  <a:pt x="307" y="87"/>
                  <a:pt x="307" y="87"/>
                  <a:pt x="307" y="87"/>
                </a:cubicBezTo>
                <a:cubicBezTo>
                  <a:pt x="307" y="92"/>
                  <a:pt x="307" y="92"/>
                  <a:pt x="307" y="92"/>
                </a:cubicBezTo>
                <a:cubicBezTo>
                  <a:pt x="310" y="89"/>
                  <a:pt x="315" y="86"/>
                  <a:pt x="320" y="86"/>
                </a:cubicBezTo>
                <a:cubicBezTo>
                  <a:pt x="328" y="86"/>
                  <a:pt x="332" y="90"/>
                  <a:pt x="332" y="98"/>
                </a:cubicBezTo>
                <a:close/>
                <a:moveTo>
                  <a:pt x="272" y="132"/>
                </a:moveTo>
                <a:cubicBezTo>
                  <a:pt x="272" y="131"/>
                  <a:pt x="271" y="130"/>
                  <a:pt x="271" y="128"/>
                </a:cubicBezTo>
                <a:cubicBezTo>
                  <a:pt x="268" y="132"/>
                  <a:pt x="264" y="133"/>
                  <a:pt x="259" y="133"/>
                </a:cubicBezTo>
                <a:cubicBezTo>
                  <a:pt x="251" y="133"/>
                  <a:pt x="247" y="129"/>
                  <a:pt x="247" y="121"/>
                </a:cubicBezTo>
                <a:cubicBezTo>
                  <a:pt x="247" y="112"/>
                  <a:pt x="255" y="106"/>
                  <a:pt x="271" y="103"/>
                </a:cubicBezTo>
                <a:cubicBezTo>
                  <a:pt x="271" y="102"/>
                  <a:pt x="271" y="102"/>
                  <a:pt x="271" y="102"/>
                </a:cubicBezTo>
                <a:cubicBezTo>
                  <a:pt x="271" y="98"/>
                  <a:pt x="270" y="97"/>
                  <a:pt x="267" y="97"/>
                </a:cubicBezTo>
                <a:cubicBezTo>
                  <a:pt x="263" y="97"/>
                  <a:pt x="258" y="100"/>
                  <a:pt x="256" y="102"/>
                </a:cubicBezTo>
                <a:cubicBezTo>
                  <a:pt x="255" y="102"/>
                  <a:pt x="255" y="102"/>
                  <a:pt x="255" y="102"/>
                </a:cubicBezTo>
                <a:cubicBezTo>
                  <a:pt x="249" y="94"/>
                  <a:pt x="249" y="94"/>
                  <a:pt x="249" y="94"/>
                </a:cubicBezTo>
                <a:cubicBezTo>
                  <a:pt x="249" y="93"/>
                  <a:pt x="249" y="93"/>
                  <a:pt x="249" y="93"/>
                </a:cubicBezTo>
                <a:cubicBezTo>
                  <a:pt x="255" y="89"/>
                  <a:pt x="262" y="86"/>
                  <a:pt x="270" y="86"/>
                </a:cubicBezTo>
                <a:cubicBezTo>
                  <a:pt x="280" y="86"/>
                  <a:pt x="285" y="91"/>
                  <a:pt x="285" y="102"/>
                </a:cubicBezTo>
                <a:cubicBezTo>
                  <a:pt x="285" y="121"/>
                  <a:pt x="285" y="121"/>
                  <a:pt x="285" y="121"/>
                </a:cubicBezTo>
                <a:cubicBezTo>
                  <a:pt x="285" y="127"/>
                  <a:pt x="285" y="130"/>
                  <a:pt x="286" y="132"/>
                </a:cubicBezTo>
                <a:cubicBezTo>
                  <a:pt x="286" y="133"/>
                  <a:pt x="286" y="133"/>
                  <a:pt x="286" y="133"/>
                </a:cubicBezTo>
                <a:cubicBezTo>
                  <a:pt x="272" y="133"/>
                  <a:pt x="272" y="133"/>
                  <a:pt x="272" y="133"/>
                </a:cubicBezTo>
                <a:lnTo>
                  <a:pt x="272" y="132"/>
                </a:lnTo>
                <a:close/>
                <a:moveTo>
                  <a:pt x="271" y="111"/>
                </a:moveTo>
                <a:cubicBezTo>
                  <a:pt x="262" y="113"/>
                  <a:pt x="261" y="116"/>
                  <a:pt x="261" y="119"/>
                </a:cubicBezTo>
                <a:cubicBezTo>
                  <a:pt x="261" y="121"/>
                  <a:pt x="262" y="123"/>
                  <a:pt x="264" y="123"/>
                </a:cubicBezTo>
                <a:cubicBezTo>
                  <a:pt x="267" y="123"/>
                  <a:pt x="269" y="122"/>
                  <a:pt x="271" y="120"/>
                </a:cubicBezTo>
                <a:lnTo>
                  <a:pt x="271" y="111"/>
                </a:lnTo>
                <a:close/>
                <a:moveTo>
                  <a:pt x="310" y="214"/>
                </a:moveTo>
                <a:cubicBezTo>
                  <a:pt x="311" y="215"/>
                  <a:pt x="311" y="215"/>
                  <a:pt x="311" y="215"/>
                </a:cubicBezTo>
                <a:cubicBezTo>
                  <a:pt x="297" y="215"/>
                  <a:pt x="297" y="215"/>
                  <a:pt x="297" y="215"/>
                </a:cubicBezTo>
                <a:cubicBezTo>
                  <a:pt x="297" y="214"/>
                  <a:pt x="297" y="214"/>
                  <a:pt x="297" y="214"/>
                </a:cubicBezTo>
                <a:cubicBezTo>
                  <a:pt x="296" y="213"/>
                  <a:pt x="296" y="212"/>
                  <a:pt x="296" y="210"/>
                </a:cubicBezTo>
                <a:cubicBezTo>
                  <a:pt x="293" y="214"/>
                  <a:pt x="289" y="215"/>
                  <a:pt x="283" y="215"/>
                </a:cubicBezTo>
                <a:cubicBezTo>
                  <a:pt x="276" y="215"/>
                  <a:pt x="272" y="211"/>
                  <a:pt x="272" y="203"/>
                </a:cubicBezTo>
                <a:cubicBezTo>
                  <a:pt x="272" y="194"/>
                  <a:pt x="280" y="188"/>
                  <a:pt x="296" y="185"/>
                </a:cubicBezTo>
                <a:cubicBezTo>
                  <a:pt x="296" y="183"/>
                  <a:pt x="296" y="183"/>
                  <a:pt x="296" y="183"/>
                </a:cubicBezTo>
                <a:cubicBezTo>
                  <a:pt x="296" y="180"/>
                  <a:pt x="295" y="179"/>
                  <a:pt x="292" y="179"/>
                </a:cubicBezTo>
                <a:cubicBezTo>
                  <a:pt x="287" y="179"/>
                  <a:pt x="283" y="182"/>
                  <a:pt x="280" y="184"/>
                </a:cubicBezTo>
                <a:cubicBezTo>
                  <a:pt x="280" y="184"/>
                  <a:pt x="280" y="184"/>
                  <a:pt x="280" y="184"/>
                </a:cubicBezTo>
                <a:cubicBezTo>
                  <a:pt x="273" y="176"/>
                  <a:pt x="273" y="176"/>
                  <a:pt x="273" y="176"/>
                </a:cubicBezTo>
                <a:cubicBezTo>
                  <a:pt x="274" y="175"/>
                  <a:pt x="274" y="175"/>
                  <a:pt x="274" y="175"/>
                </a:cubicBezTo>
                <a:cubicBezTo>
                  <a:pt x="279" y="171"/>
                  <a:pt x="286" y="168"/>
                  <a:pt x="294" y="168"/>
                </a:cubicBezTo>
                <a:cubicBezTo>
                  <a:pt x="305" y="168"/>
                  <a:pt x="309" y="173"/>
                  <a:pt x="309" y="183"/>
                </a:cubicBezTo>
                <a:cubicBezTo>
                  <a:pt x="309" y="203"/>
                  <a:pt x="309" y="203"/>
                  <a:pt x="309" y="203"/>
                </a:cubicBezTo>
                <a:cubicBezTo>
                  <a:pt x="309" y="209"/>
                  <a:pt x="310" y="212"/>
                  <a:pt x="310" y="214"/>
                </a:cubicBezTo>
                <a:close/>
                <a:moveTo>
                  <a:pt x="296" y="193"/>
                </a:moveTo>
                <a:cubicBezTo>
                  <a:pt x="286" y="195"/>
                  <a:pt x="285" y="198"/>
                  <a:pt x="285" y="201"/>
                </a:cubicBezTo>
                <a:cubicBezTo>
                  <a:pt x="285" y="203"/>
                  <a:pt x="286" y="205"/>
                  <a:pt x="289" y="205"/>
                </a:cubicBezTo>
                <a:cubicBezTo>
                  <a:pt x="291" y="205"/>
                  <a:pt x="294" y="204"/>
                  <a:pt x="296" y="201"/>
                </a:cubicBezTo>
                <a:lnTo>
                  <a:pt x="296" y="193"/>
                </a:lnTo>
                <a:close/>
                <a:moveTo>
                  <a:pt x="318" y="159"/>
                </a:moveTo>
                <a:cubicBezTo>
                  <a:pt x="332" y="157"/>
                  <a:pt x="332" y="157"/>
                  <a:pt x="332" y="157"/>
                </a:cubicBezTo>
                <a:cubicBezTo>
                  <a:pt x="332" y="215"/>
                  <a:pt x="332" y="215"/>
                  <a:pt x="332" y="215"/>
                </a:cubicBezTo>
                <a:cubicBezTo>
                  <a:pt x="318" y="215"/>
                  <a:pt x="318" y="215"/>
                  <a:pt x="318" y="215"/>
                </a:cubicBezTo>
                <a:lnTo>
                  <a:pt x="318" y="159"/>
                </a:lnTo>
                <a:close/>
                <a:moveTo>
                  <a:pt x="208" y="153"/>
                </a:moveTo>
                <a:cubicBezTo>
                  <a:pt x="222" y="153"/>
                  <a:pt x="222" y="153"/>
                  <a:pt x="222" y="153"/>
                </a:cubicBezTo>
                <a:cubicBezTo>
                  <a:pt x="222" y="215"/>
                  <a:pt x="222" y="215"/>
                  <a:pt x="222" y="215"/>
                </a:cubicBezTo>
                <a:cubicBezTo>
                  <a:pt x="208" y="215"/>
                  <a:pt x="208" y="215"/>
                  <a:pt x="208" y="215"/>
                </a:cubicBezTo>
                <a:cubicBezTo>
                  <a:pt x="208" y="188"/>
                  <a:pt x="208" y="188"/>
                  <a:pt x="208" y="188"/>
                </a:cubicBezTo>
                <a:cubicBezTo>
                  <a:pt x="188" y="188"/>
                  <a:pt x="188" y="188"/>
                  <a:pt x="188" y="188"/>
                </a:cubicBezTo>
                <a:cubicBezTo>
                  <a:pt x="188" y="215"/>
                  <a:pt x="188" y="215"/>
                  <a:pt x="188" y="215"/>
                </a:cubicBezTo>
                <a:cubicBezTo>
                  <a:pt x="174" y="215"/>
                  <a:pt x="174" y="215"/>
                  <a:pt x="174" y="215"/>
                </a:cubicBezTo>
                <a:cubicBezTo>
                  <a:pt x="174" y="153"/>
                  <a:pt x="174" y="153"/>
                  <a:pt x="174" y="153"/>
                </a:cubicBezTo>
                <a:cubicBezTo>
                  <a:pt x="188" y="153"/>
                  <a:pt x="188" y="153"/>
                  <a:pt x="188" y="153"/>
                </a:cubicBezTo>
                <a:cubicBezTo>
                  <a:pt x="188" y="176"/>
                  <a:pt x="188" y="176"/>
                  <a:pt x="188" y="176"/>
                </a:cubicBezTo>
                <a:cubicBezTo>
                  <a:pt x="208" y="176"/>
                  <a:pt x="208" y="176"/>
                  <a:pt x="208" y="176"/>
                </a:cubicBezTo>
                <a:lnTo>
                  <a:pt x="208" y="153"/>
                </a:lnTo>
                <a:close/>
                <a:moveTo>
                  <a:pt x="342" y="130"/>
                </a:moveTo>
                <a:cubicBezTo>
                  <a:pt x="340" y="129"/>
                  <a:pt x="339" y="127"/>
                  <a:pt x="339" y="124"/>
                </a:cubicBezTo>
                <a:cubicBezTo>
                  <a:pt x="339" y="122"/>
                  <a:pt x="341" y="118"/>
                  <a:pt x="345" y="116"/>
                </a:cubicBezTo>
                <a:cubicBezTo>
                  <a:pt x="341" y="113"/>
                  <a:pt x="339" y="108"/>
                  <a:pt x="339" y="103"/>
                </a:cubicBezTo>
                <a:cubicBezTo>
                  <a:pt x="339" y="93"/>
                  <a:pt x="346" y="86"/>
                  <a:pt x="357" y="86"/>
                </a:cubicBezTo>
                <a:cubicBezTo>
                  <a:pt x="362" y="86"/>
                  <a:pt x="367" y="88"/>
                  <a:pt x="370" y="90"/>
                </a:cubicBezTo>
                <a:cubicBezTo>
                  <a:pt x="372" y="88"/>
                  <a:pt x="376" y="86"/>
                  <a:pt x="379" y="86"/>
                </a:cubicBezTo>
                <a:cubicBezTo>
                  <a:pt x="380" y="86"/>
                  <a:pt x="380" y="86"/>
                  <a:pt x="380" y="86"/>
                </a:cubicBezTo>
                <a:cubicBezTo>
                  <a:pt x="380" y="98"/>
                  <a:pt x="380" y="98"/>
                  <a:pt x="380" y="98"/>
                </a:cubicBezTo>
                <a:cubicBezTo>
                  <a:pt x="379" y="98"/>
                  <a:pt x="379" y="98"/>
                  <a:pt x="379" y="98"/>
                </a:cubicBezTo>
                <a:cubicBezTo>
                  <a:pt x="378" y="98"/>
                  <a:pt x="376" y="98"/>
                  <a:pt x="374" y="98"/>
                </a:cubicBezTo>
                <a:cubicBezTo>
                  <a:pt x="375" y="100"/>
                  <a:pt x="375" y="101"/>
                  <a:pt x="375" y="103"/>
                </a:cubicBezTo>
                <a:cubicBezTo>
                  <a:pt x="375" y="113"/>
                  <a:pt x="368" y="120"/>
                  <a:pt x="357" y="120"/>
                </a:cubicBezTo>
                <a:cubicBezTo>
                  <a:pt x="355" y="120"/>
                  <a:pt x="353" y="119"/>
                  <a:pt x="351" y="119"/>
                </a:cubicBezTo>
                <a:cubicBezTo>
                  <a:pt x="351" y="120"/>
                  <a:pt x="351" y="120"/>
                  <a:pt x="351" y="120"/>
                </a:cubicBezTo>
                <a:cubicBezTo>
                  <a:pt x="351" y="121"/>
                  <a:pt x="351" y="122"/>
                  <a:pt x="354" y="122"/>
                </a:cubicBezTo>
                <a:cubicBezTo>
                  <a:pt x="360" y="123"/>
                  <a:pt x="360" y="123"/>
                  <a:pt x="360" y="123"/>
                </a:cubicBezTo>
                <a:cubicBezTo>
                  <a:pt x="374" y="124"/>
                  <a:pt x="379" y="127"/>
                  <a:pt x="379" y="135"/>
                </a:cubicBezTo>
                <a:cubicBezTo>
                  <a:pt x="379" y="144"/>
                  <a:pt x="370" y="149"/>
                  <a:pt x="356" y="149"/>
                </a:cubicBezTo>
                <a:cubicBezTo>
                  <a:pt x="342" y="149"/>
                  <a:pt x="336" y="146"/>
                  <a:pt x="336" y="139"/>
                </a:cubicBezTo>
                <a:cubicBezTo>
                  <a:pt x="336" y="135"/>
                  <a:pt x="338" y="132"/>
                  <a:pt x="342" y="130"/>
                </a:cubicBezTo>
                <a:close/>
                <a:moveTo>
                  <a:pt x="352" y="103"/>
                </a:moveTo>
                <a:cubicBezTo>
                  <a:pt x="352" y="106"/>
                  <a:pt x="352" y="111"/>
                  <a:pt x="357" y="111"/>
                </a:cubicBezTo>
                <a:cubicBezTo>
                  <a:pt x="360" y="111"/>
                  <a:pt x="362" y="108"/>
                  <a:pt x="362" y="103"/>
                </a:cubicBezTo>
                <a:cubicBezTo>
                  <a:pt x="362" y="100"/>
                  <a:pt x="361" y="96"/>
                  <a:pt x="357" y="96"/>
                </a:cubicBezTo>
                <a:cubicBezTo>
                  <a:pt x="352" y="96"/>
                  <a:pt x="352" y="101"/>
                  <a:pt x="352" y="103"/>
                </a:cubicBezTo>
                <a:close/>
                <a:moveTo>
                  <a:pt x="348" y="137"/>
                </a:moveTo>
                <a:cubicBezTo>
                  <a:pt x="348" y="140"/>
                  <a:pt x="350" y="142"/>
                  <a:pt x="357" y="142"/>
                </a:cubicBezTo>
                <a:cubicBezTo>
                  <a:pt x="363" y="142"/>
                  <a:pt x="366" y="140"/>
                  <a:pt x="366" y="137"/>
                </a:cubicBezTo>
                <a:cubicBezTo>
                  <a:pt x="366" y="135"/>
                  <a:pt x="366" y="134"/>
                  <a:pt x="358" y="134"/>
                </a:cubicBezTo>
                <a:cubicBezTo>
                  <a:pt x="351" y="133"/>
                  <a:pt x="351" y="133"/>
                  <a:pt x="351" y="133"/>
                </a:cubicBezTo>
                <a:cubicBezTo>
                  <a:pt x="351" y="133"/>
                  <a:pt x="350" y="133"/>
                  <a:pt x="350" y="133"/>
                </a:cubicBezTo>
                <a:cubicBezTo>
                  <a:pt x="349" y="134"/>
                  <a:pt x="348" y="136"/>
                  <a:pt x="348" y="137"/>
                </a:cubicBez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endParaRPr lang="en-US" sz="2400"/>
          </a:p>
        </p:txBody>
      </p:sp>
    </p:spTree>
    <p:extLst>
      <p:ext uri="{BB962C8B-B14F-4D97-AF65-F5344CB8AC3E}">
        <p14:creationId xmlns:p14="http://schemas.microsoft.com/office/powerpoint/2010/main" val="2841126399"/>
      </p:ext>
    </p:extLst>
  </p:cSld>
  <p:clrMap bg1="lt1" tx1="dk1" bg2="lt2" tx2="dk2" accent1="accent1" accent2="accent2" accent3="accent3" accent4="accent4" accent5="accent5" accent6="accent6" hlink="hlink" folHlink="folHlink"/>
  <p:sldLayoutIdLst>
    <p:sldLayoutId id="2147484055" r:id="rId1"/>
    <p:sldLayoutId id="2147484056" r:id="rId2"/>
    <p:sldLayoutId id="2147484057" r:id="rId3"/>
    <p:sldLayoutId id="2147484058" r:id="rId4"/>
    <p:sldLayoutId id="2147484059" r:id="rId5"/>
    <p:sldLayoutId id="2147484060" r:id="rId6"/>
    <p:sldLayoutId id="2147484061" r:id="rId7"/>
    <p:sldLayoutId id="2147484062" r:id="rId8"/>
    <p:sldLayoutId id="2147484063" r:id="rId9"/>
  </p:sldLayoutIdLst>
  <p:hf hdr="0" dt="0"/>
  <p:txStyles>
    <p:titleStyle>
      <a:lvl1pPr algn="l" defTabSz="457189" rtl="0" eaLnBrk="1" latinLnBrk="0" hangingPunct="1">
        <a:lnSpc>
          <a:spcPct val="85000"/>
        </a:lnSpc>
        <a:spcBef>
          <a:spcPct val="0"/>
        </a:spcBef>
        <a:buNone/>
        <a:defRPr lang="en-US" sz="3200" b="1" i="0" kern="1200" cap="none" dirty="0">
          <a:solidFill>
            <a:schemeClr val="tx2"/>
          </a:solidFill>
          <a:latin typeface="+mj-lt"/>
          <a:ea typeface="+mj-ea"/>
          <a:cs typeface="+mj-cs"/>
        </a:defRPr>
      </a:lvl1pPr>
    </p:titleStyle>
    <p:bodyStyle>
      <a:lvl1pPr marL="304792" indent="-304792" algn="l" defTabSz="457189" rtl="0" eaLnBrk="1" latinLnBrk="0" hangingPunct="1">
        <a:lnSpc>
          <a:spcPct val="100000"/>
        </a:lnSpc>
        <a:spcBef>
          <a:spcPts val="1067"/>
        </a:spcBef>
        <a:buClr>
          <a:schemeClr val="tx2"/>
        </a:buClr>
        <a:buFont typeface="Arial"/>
        <a:buChar char="•"/>
        <a:defRPr lang="en-US" sz="2133" kern="1200" dirty="0">
          <a:solidFill>
            <a:schemeClr val="tx1"/>
          </a:solidFill>
          <a:latin typeface="+mn-lt"/>
          <a:ea typeface="+mn-ea"/>
          <a:cs typeface="+mn-cs"/>
        </a:defRPr>
      </a:lvl1pPr>
      <a:lvl2pPr marL="609585" indent="-304792" algn="l" defTabSz="457189" rtl="0" eaLnBrk="1" latinLnBrk="0" hangingPunct="1">
        <a:lnSpc>
          <a:spcPct val="100000"/>
        </a:lnSpc>
        <a:spcBef>
          <a:spcPts val="1067"/>
        </a:spcBef>
        <a:buClr>
          <a:schemeClr val="tx2"/>
        </a:buClr>
        <a:buFont typeface="Arial"/>
        <a:buChar char="–"/>
        <a:defRPr lang="en-US" sz="1867" kern="1200" dirty="0">
          <a:solidFill>
            <a:schemeClr val="tx1"/>
          </a:solidFill>
          <a:latin typeface="+mn-lt"/>
          <a:ea typeface="+mn-ea"/>
          <a:cs typeface="+mn-cs"/>
        </a:defRPr>
      </a:lvl2pPr>
      <a:lvl3pPr marL="914377" indent="-304792" algn="l" defTabSz="457189" rtl="0" eaLnBrk="1" latinLnBrk="0" hangingPunct="1">
        <a:lnSpc>
          <a:spcPct val="100000"/>
        </a:lnSpc>
        <a:spcBef>
          <a:spcPts val="1067"/>
        </a:spcBef>
        <a:buClr>
          <a:schemeClr val="tx2"/>
        </a:buClr>
        <a:buFont typeface="Arial"/>
        <a:buChar char="•"/>
        <a:defRPr lang="en-US" sz="1600" kern="1200" dirty="0">
          <a:solidFill>
            <a:schemeClr val="tx1"/>
          </a:solidFill>
          <a:latin typeface="+mn-lt"/>
          <a:ea typeface="+mn-ea"/>
          <a:cs typeface="+mn-cs"/>
        </a:defRPr>
      </a:lvl3pPr>
      <a:lvl4pPr marL="1219170" indent="-304792" algn="l" defTabSz="457189" rtl="0" eaLnBrk="1" latinLnBrk="0" hangingPunct="1">
        <a:lnSpc>
          <a:spcPct val="100000"/>
        </a:lnSpc>
        <a:spcBef>
          <a:spcPts val="1067"/>
        </a:spcBef>
        <a:buClr>
          <a:schemeClr val="tx2"/>
        </a:buClr>
        <a:buFont typeface="Arial"/>
        <a:buChar char="–"/>
        <a:defRPr lang="en-US" sz="1600" kern="1200" dirty="0">
          <a:solidFill>
            <a:schemeClr val="tx1"/>
          </a:solidFill>
          <a:latin typeface="+mn-lt"/>
          <a:ea typeface="+mn-ea"/>
          <a:cs typeface="+mn-cs"/>
        </a:defRPr>
      </a:lvl4pPr>
      <a:lvl5pPr marL="1523962" indent="-304792" algn="l" defTabSz="457189" rtl="0" eaLnBrk="1" latinLnBrk="0" hangingPunct="1">
        <a:lnSpc>
          <a:spcPct val="100000"/>
        </a:lnSpc>
        <a:spcBef>
          <a:spcPts val="1067"/>
        </a:spcBef>
        <a:buClr>
          <a:schemeClr val="tx2"/>
        </a:buClr>
        <a:buFont typeface="Arial" panose="020B0604020202020204" pitchFamily="34" charset="0"/>
        <a:buChar char="•"/>
        <a:defRPr lang="en-US" sz="1600" kern="1200" dirty="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748">
          <p15:clr>
            <a:srgbClr val="F26B43"/>
          </p15:clr>
        </p15:guide>
        <p15:guide id="2" pos="288">
          <p15:clr>
            <a:srgbClr val="F26B43"/>
          </p15:clr>
        </p15:guide>
        <p15:guide id="3" pos="5472">
          <p15:clr>
            <a:srgbClr val="F26B43"/>
          </p15:clr>
        </p15:guide>
        <p15:guide id="4" orient="horz" pos="492">
          <p15:clr>
            <a:srgbClr val="F26B43"/>
          </p15:clr>
        </p15:guide>
        <p15:guide id="5" orient="horz" pos="828">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0248F6-FCA3-46C1-9DBA-7C154ED1919F}" type="datetime1">
              <a:rPr lang="en-US" smtClean="0"/>
              <a:t>04-Nov-19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0BE1AD-2B1F-41A0-B799-1E7570AD9558}" type="slidenum">
              <a:rPr lang="en-US" smtClean="0"/>
              <a:t>‹#›</a:t>
            </a:fld>
            <a:endParaRPr lang="en-US"/>
          </a:p>
        </p:txBody>
      </p:sp>
    </p:spTree>
    <p:extLst>
      <p:ext uri="{BB962C8B-B14F-4D97-AF65-F5344CB8AC3E}">
        <p14:creationId xmlns:p14="http://schemas.microsoft.com/office/powerpoint/2010/main" val="3523560884"/>
      </p:ext>
    </p:extLst>
  </p:cSld>
  <p:clrMap bg1="lt1" tx1="dk1" bg2="lt2" tx2="dk2" accent1="accent1" accent2="accent2" accent3="accent3" accent4="accent4" accent5="accent5" accent6="accent6" hlink="hlink" folHlink="folHlink"/>
  <p:sldLayoutIdLst>
    <p:sldLayoutId id="2147484065" r:id="rId1"/>
    <p:sldLayoutId id="2147484066" r:id="rId2"/>
    <p:sldLayoutId id="2147484067" r:id="rId3"/>
    <p:sldLayoutId id="2147484068" r:id="rId4"/>
    <p:sldLayoutId id="2147484069" r:id="rId5"/>
    <p:sldLayoutId id="2147484070" r:id="rId6"/>
    <p:sldLayoutId id="2147484071" r:id="rId7"/>
    <p:sldLayoutId id="2147484072" r:id="rId8"/>
    <p:sldLayoutId id="2147484073" r:id="rId9"/>
    <p:sldLayoutId id="2147484074" r:id="rId10"/>
    <p:sldLayoutId id="214748407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2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14.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4.pn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1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58.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1.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8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8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87.xml"/><Relationship Id="rId6" Type="http://schemas.openxmlformats.org/officeDocument/2006/relationships/image" Target="../media/image27.tiff"/><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8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36.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8.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3.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8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87.xml"/></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87.xml"/><Relationship Id="rId6" Type="http://schemas.openxmlformats.org/officeDocument/2006/relationships/image" Target="../media/image38.png"/><Relationship Id="rId11" Type="http://schemas.openxmlformats.org/officeDocument/2006/relationships/image" Target="../media/image23.png"/><Relationship Id="rId5" Type="http://schemas.openxmlformats.org/officeDocument/2006/relationships/image" Target="../media/image37.png"/><Relationship Id="rId10" Type="http://schemas.openxmlformats.org/officeDocument/2006/relationships/image" Target="../media/image42.tiff"/><Relationship Id="rId4" Type="http://schemas.openxmlformats.org/officeDocument/2006/relationships/image" Target="../media/image36.png"/><Relationship Id="rId9"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7.xml"/><Relationship Id="rId1" Type="http://schemas.openxmlformats.org/officeDocument/2006/relationships/vmlDrawing" Target="../drawings/vmlDrawing1.vml"/><Relationship Id="rId5" Type="http://schemas.openxmlformats.org/officeDocument/2006/relationships/image" Target="../media/image43.emf"/><Relationship Id="rId4" Type="http://schemas.openxmlformats.org/officeDocument/2006/relationships/package" Target="../embeddings/Microsoft_Word_Document.docx"/></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8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hyperlink" Target="http://www.who.int/ncds/governance/" TargetMode="External"/><Relationship Id="rId2" Type="http://schemas.openxmlformats.org/officeDocument/2006/relationships/image" Target="../media/image46.emf"/><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hyperlink" Target="http://www.gacd.org/" TargetMode="External"/><Relationship Id="rId2" Type="http://schemas.openxmlformats.org/officeDocument/2006/relationships/image" Target="../media/image51.pn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4.xml"/><Relationship Id="rId4" Type="http://schemas.openxmlformats.org/officeDocument/2006/relationships/image" Target="../media/image59.jpeg"/></Relationships>
</file>

<file path=ppt/slides/_rels/slide4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8"/>
          <p:cNvSpPr>
            <a:spLocks noChangeArrowheads="1"/>
          </p:cNvSpPr>
          <p:nvPr/>
        </p:nvSpPr>
        <p:spPr bwMode="auto">
          <a:xfrm>
            <a:off x="7947025" y="-369888"/>
            <a:ext cx="184150" cy="457201"/>
          </a:xfrm>
          <a:prstGeom prst="rect">
            <a:avLst/>
          </a:prstGeom>
          <a:noFill/>
          <a:ln w="9525">
            <a:noFill/>
            <a:miter lim="800000"/>
            <a:headEnd/>
            <a:tailEnd/>
          </a:ln>
        </p:spPr>
        <p:txBody>
          <a:bodyPr wrap="none">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charset="0"/>
              <a:ea typeface="ＭＳ Ｐゴシック"/>
            </a:endParaRPr>
          </a:p>
        </p:txBody>
      </p:sp>
      <p:sp>
        <p:nvSpPr>
          <p:cNvPr id="3075" name="Rectangle 21"/>
          <p:cNvSpPr>
            <a:spLocks noGrp="1" noChangeArrowheads="1"/>
          </p:cNvSpPr>
          <p:nvPr>
            <p:ph type="ctrTitle" sz="quarter"/>
          </p:nvPr>
        </p:nvSpPr>
        <p:spPr>
          <a:xfrm>
            <a:off x="6781800" y="1371600"/>
            <a:ext cx="3988498" cy="3124200"/>
          </a:xfrm>
        </p:spPr>
        <p:txBody>
          <a:bodyPr/>
          <a:lstStyle/>
          <a:p>
            <a:pPr eaLnBrk="1" hangingPunct="1"/>
            <a:br>
              <a:rPr lang="en-US" sz="3600" dirty="0"/>
            </a:br>
            <a:endParaRPr lang="en-US" sz="3600" dirty="0"/>
          </a:p>
        </p:txBody>
      </p:sp>
      <p:sp>
        <p:nvSpPr>
          <p:cNvPr id="6" name="TextBox 5">
            <a:extLst>
              <a:ext uri="{FF2B5EF4-FFF2-40B4-BE49-F238E27FC236}">
                <a16:creationId xmlns:a16="http://schemas.microsoft.com/office/drawing/2014/main" id="{17DF0FC9-F27F-47F6-B016-8E9A2ECE3F8F}"/>
              </a:ext>
            </a:extLst>
          </p:cNvPr>
          <p:cNvSpPr txBox="1"/>
          <p:nvPr/>
        </p:nvSpPr>
        <p:spPr>
          <a:xfrm>
            <a:off x="5013851" y="3256051"/>
            <a:ext cx="5866348" cy="230832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rPr>
              <a:t>Brian Oldenburg, PhD</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rPr>
              <a:t>Professor of Public Health</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rPr>
              <a:t>The University of Melbourne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rPr>
              <a:t>		&amp;</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rPr>
              <a:t>Director, WHO Global Collaborating Centre on Implementation Research for NCDs</a:t>
            </a:r>
          </a:p>
        </p:txBody>
      </p:sp>
      <p:sp>
        <p:nvSpPr>
          <p:cNvPr id="4" name="Rectangle 3">
            <a:extLst>
              <a:ext uri="{FF2B5EF4-FFF2-40B4-BE49-F238E27FC236}">
                <a16:creationId xmlns:a16="http://schemas.microsoft.com/office/drawing/2014/main" id="{0A0559E1-D7F1-4E59-AFAB-357A64D1E658}"/>
              </a:ext>
            </a:extLst>
          </p:cNvPr>
          <p:cNvSpPr/>
          <p:nvPr/>
        </p:nvSpPr>
        <p:spPr>
          <a:xfrm>
            <a:off x="4375738" y="1371600"/>
            <a:ext cx="8293100" cy="1754326"/>
          </a:xfrm>
          <a:prstGeom prst="rect">
            <a:avLst/>
          </a:prstGeom>
        </p:spPr>
        <p:txBody>
          <a:bodyPr wrap="square">
            <a:spAutoFit/>
          </a:bodyPr>
          <a:lstStyle/>
          <a:p>
            <a:pPr lvl="0">
              <a:defRPr/>
            </a:pPr>
            <a:r>
              <a:rPr lang="en-US" sz="3600" b="1" dirty="0">
                <a:solidFill>
                  <a:schemeClr val="bg1"/>
                </a:solidFill>
                <a:latin typeface="Calibri" panose="020F0502020204030204" pitchFamily="34" charset="0"/>
                <a:ea typeface="Calibri" panose="020F0502020204030204" pitchFamily="34" charset="0"/>
              </a:rPr>
              <a:t>Implementation Science: A new </a:t>
            </a:r>
          </a:p>
          <a:p>
            <a:pPr lvl="0">
              <a:defRPr/>
            </a:pPr>
            <a:r>
              <a:rPr lang="en-US" sz="3600" b="1" dirty="0">
                <a:solidFill>
                  <a:schemeClr val="bg1"/>
                </a:solidFill>
                <a:latin typeface="Calibri" panose="020F0502020204030204" pitchFamily="34" charset="0"/>
                <a:ea typeface="Calibri" panose="020F0502020204030204" pitchFamily="34" charset="0"/>
              </a:rPr>
              <a:t>research paradigm for improving</a:t>
            </a:r>
          </a:p>
          <a:p>
            <a:pPr lvl="0">
              <a:defRPr/>
            </a:pPr>
            <a:r>
              <a:rPr lang="en-US" sz="3600" b="1" dirty="0">
                <a:solidFill>
                  <a:schemeClr val="bg1"/>
                </a:solidFill>
                <a:latin typeface="Calibri" panose="020F0502020204030204" pitchFamily="34" charset="0"/>
                <a:ea typeface="Calibri" panose="020F0502020204030204" pitchFamily="34" charset="0"/>
              </a:rPr>
              <a:t>clinical and population health</a:t>
            </a:r>
            <a:endParaRPr kumimoji="0" lang="en-US" sz="3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290611EB-EB8B-420C-905D-A956D33FE61E}"/>
              </a:ext>
            </a:extLst>
          </p:cNvPr>
          <p:cNvSpPr txBox="1"/>
          <p:nvPr/>
        </p:nvSpPr>
        <p:spPr>
          <a:xfrm>
            <a:off x="3122340" y="6027003"/>
            <a:ext cx="8293100" cy="830997"/>
          </a:xfrm>
          <a:prstGeom prst="rect">
            <a:avLst/>
          </a:prstGeom>
          <a:noFill/>
        </p:spPr>
        <p:txBody>
          <a:bodyPr wrap="square" rtlCol="0">
            <a:spAutoFit/>
          </a:bodyPr>
          <a:lstStyle/>
          <a:p>
            <a:pPr lvl="0" algn="ctr"/>
            <a:r>
              <a:rPr lang="en-AU" sz="2400" i="1" dirty="0">
                <a:solidFill>
                  <a:srgbClr val="FFFF00"/>
                </a:solidFill>
                <a:latin typeface="Calibri" panose="020F0502020204030204"/>
              </a:rPr>
              <a:t>      </a:t>
            </a:r>
            <a:r>
              <a:rPr lang="en-AU" sz="2400" b="1" i="1" dirty="0">
                <a:solidFill>
                  <a:srgbClr val="FFFF00"/>
                </a:solidFill>
                <a:latin typeface="Calibri" panose="020F0502020204030204"/>
              </a:rPr>
              <a:t>Presentation to NHMRC Health Translation Advisory Committee – November 4, 2019</a:t>
            </a:r>
          </a:p>
        </p:txBody>
      </p:sp>
    </p:spTree>
    <p:extLst>
      <p:ext uri="{BB962C8B-B14F-4D97-AF65-F5344CB8AC3E}">
        <p14:creationId xmlns:p14="http://schemas.microsoft.com/office/powerpoint/2010/main" val="3033564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E7F5-4AD2-47E5-B1E9-7AEB9C18252F}"/>
              </a:ext>
            </a:extLst>
          </p:cNvPr>
          <p:cNvSpPr>
            <a:spLocks noGrp="1"/>
          </p:cNvSpPr>
          <p:nvPr>
            <p:ph type="title"/>
          </p:nvPr>
        </p:nvSpPr>
        <p:spPr/>
        <p:txBody>
          <a:bodyPr/>
          <a:lstStyle/>
          <a:p>
            <a:pPr algn="ctr"/>
            <a:r>
              <a:rPr lang="en-US" b="1" dirty="0"/>
              <a:t>Summary of talk</a:t>
            </a:r>
          </a:p>
        </p:txBody>
      </p:sp>
      <p:sp>
        <p:nvSpPr>
          <p:cNvPr id="3" name="Content Placeholder 2">
            <a:extLst>
              <a:ext uri="{FF2B5EF4-FFF2-40B4-BE49-F238E27FC236}">
                <a16:creationId xmlns:a16="http://schemas.microsoft.com/office/drawing/2014/main" id="{CDAAFB47-4889-40A1-93A6-E3F7FEF7C347}"/>
              </a:ext>
            </a:extLst>
          </p:cNvPr>
          <p:cNvSpPr>
            <a:spLocks noGrp="1"/>
          </p:cNvSpPr>
          <p:nvPr>
            <p:ph idx="1"/>
          </p:nvPr>
        </p:nvSpPr>
        <p:spPr>
          <a:xfrm>
            <a:off x="927410" y="1424181"/>
            <a:ext cx="10515600" cy="4351338"/>
          </a:xfrm>
        </p:spPr>
        <p:txBody>
          <a:bodyPr>
            <a:normAutofit fontScale="92500" lnSpcReduction="10000"/>
          </a:bodyPr>
          <a:lstStyle/>
          <a:p>
            <a:endParaRPr lang="en-US" dirty="0"/>
          </a:p>
          <a:p>
            <a:pPr marL="514350" indent="-514350">
              <a:buFont typeface="+mj-lt"/>
              <a:buAutoNum type="arabicPeriod"/>
            </a:pPr>
            <a:r>
              <a:rPr lang="en-US" dirty="0"/>
              <a:t>Why the need to research and understand more about Implementation?</a:t>
            </a:r>
          </a:p>
          <a:p>
            <a:pPr marL="514350" indent="-514350">
              <a:buFont typeface="+mj-lt"/>
              <a:buAutoNum type="arabicPeriod"/>
            </a:pPr>
            <a:endParaRPr lang="en-US" dirty="0"/>
          </a:p>
          <a:p>
            <a:pPr marL="514350" indent="-514350">
              <a:buFont typeface="+mj-lt"/>
              <a:buAutoNum type="arabicPeriod"/>
            </a:pPr>
            <a:r>
              <a:rPr lang="en-US" dirty="0"/>
              <a:t>Implementation Science (IS) – What is it?</a:t>
            </a:r>
          </a:p>
          <a:p>
            <a:pPr marL="514350" indent="-514350">
              <a:buFont typeface="+mj-lt"/>
              <a:buAutoNum type="arabicPeriod"/>
            </a:pPr>
            <a:endParaRPr lang="en-US" dirty="0"/>
          </a:p>
          <a:p>
            <a:pPr marL="514350" indent="-514350">
              <a:spcBef>
                <a:spcPts val="0"/>
              </a:spcBef>
              <a:spcAft>
                <a:spcPts val="600"/>
              </a:spcAft>
              <a:buFont typeface="+mj-lt"/>
              <a:buAutoNum type="arabicPeriod"/>
            </a:pPr>
            <a:r>
              <a:rPr lang="en-US" dirty="0"/>
              <a:t>Learnings about how to develop national/global capacity in IS:</a:t>
            </a:r>
          </a:p>
          <a:p>
            <a:pPr lvl="1"/>
            <a:r>
              <a:rPr lang="en-US" dirty="0"/>
              <a:t>WHO Collaborating Centre on Implementation Research to improve NCDs in LMIC</a:t>
            </a:r>
          </a:p>
          <a:p>
            <a:pPr lvl="1"/>
            <a:r>
              <a:rPr lang="en-US" dirty="0"/>
              <a:t>GACD – Global Alliance for Chronic Conditions</a:t>
            </a:r>
          </a:p>
          <a:p>
            <a:pPr marL="457200" lvl="1" indent="0">
              <a:buNone/>
            </a:pPr>
            <a:endParaRPr lang="en-US" dirty="0"/>
          </a:p>
          <a:p>
            <a:pPr marL="0" indent="0">
              <a:buNone/>
            </a:pPr>
            <a:r>
              <a:rPr lang="en-US" dirty="0"/>
              <a:t> 4.  Recommendations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5A36A88-6692-4241-91F9-D115AD98210B}"/>
              </a:ext>
            </a:extLst>
          </p:cNvPr>
          <p:cNvSpPr>
            <a:spLocks noGrp="1"/>
          </p:cNvSpPr>
          <p:nvPr>
            <p:ph type="sldNum" sz="quarter" idx="12"/>
          </p:nvPr>
        </p:nvSpPr>
        <p:spPr/>
        <p:txBody>
          <a:bodyPr/>
          <a:lstStyle/>
          <a:p>
            <a:fld id="{35927164-BCB2-459F-B584-C390E82E17B1}" type="slidenum">
              <a:rPr lang="en-AU" smtClean="0"/>
              <a:t>2</a:t>
            </a:fld>
            <a:endParaRPr lang="en-AU"/>
          </a:p>
        </p:txBody>
      </p:sp>
    </p:spTree>
    <p:extLst>
      <p:ext uri="{BB962C8B-B14F-4D97-AF65-F5344CB8AC3E}">
        <p14:creationId xmlns:p14="http://schemas.microsoft.com/office/powerpoint/2010/main" val="3674488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5352D-B978-45DE-967F-775953F018D9}"/>
              </a:ext>
            </a:extLst>
          </p:cNvPr>
          <p:cNvSpPr>
            <a:spLocks noGrp="1"/>
          </p:cNvSpPr>
          <p:nvPr>
            <p:ph type="title"/>
          </p:nvPr>
        </p:nvSpPr>
        <p:spPr>
          <a:xfrm>
            <a:off x="1150434" y="2662277"/>
            <a:ext cx="10515600" cy="1325563"/>
          </a:xfrm>
        </p:spPr>
        <p:txBody>
          <a:bodyPr/>
          <a:lstStyle/>
          <a:p>
            <a:r>
              <a:rPr lang="en-US" b="1" dirty="0"/>
              <a:t>“Reverse innovations” – from LMIC to HIC</a:t>
            </a:r>
          </a:p>
        </p:txBody>
      </p:sp>
      <p:sp>
        <p:nvSpPr>
          <p:cNvPr id="3" name="Slide Number Placeholder 2">
            <a:extLst>
              <a:ext uri="{FF2B5EF4-FFF2-40B4-BE49-F238E27FC236}">
                <a16:creationId xmlns:a16="http://schemas.microsoft.com/office/drawing/2014/main" id="{35D95F3F-E67C-4AE6-B0EE-688C46F8D627}"/>
              </a:ext>
            </a:extLst>
          </p:cNvPr>
          <p:cNvSpPr>
            <a:spLocks noGrp="1"/>
          </p:cNvSpPr>
          <p:nvPr>
            <p:ph type="sldNum" sz="quarter" idx="12"/>
          </p:nvPr>
        </p:nvSpPr>
        <p:spPr/>
        <p:txBody>
          <a:bodyPr/>
          <a:lstStyle/>
          <a:p>
            <a:fld id="{35927164-BCB2-459F-B584-C390E82E17B1}" type="slidenum">
              <a:rPr lang="en-AU" smtClean="0"/>
              <a:t>3</a:t>
            </a:fld>
            <a:endParaRPr lang="en-AU"/>
          </a:p>
        </p:txBody>
      </p:sp>
    </p:spTree>
    <p:extLst>
      <p:ext uri="{BB962C8B-B14F-4D97-AF65-F5344CB8AC3E}">
        <p14:creationId xmlns:p14="http://schemas.microsoft.com/office/powerpoint/2010/main" val="146034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EFAF0-B206-4CCC-B4F4-420B11109319}"/>
              </a:ext>
            </a:extLst>
          </p:cNvPr>
          <p:cNvSpPr>
            <a:spLocks noGrp="1"/>
          </p:cNvSpPr>
          <p:nvPr>
            <p:ph type="title"/>
          </p:nvPr>
        </p:nvSpPr>
        <p:spPr>
          <a:xfrm>
            <a:off x="609600" y="2649848"/>
            <a:ext cx="10972800" cy="1143000"/>
          </a:xfrm>
        </p:spPr>
        <p:txBody>
          <a:bodyPr/>
          <a:lstStyle/>
          <a:p>
            <a:r>
              <a:rPr lang="en-US" b="1" dirty="0">
                <a:solidFill>
                  <a:srgbClr val="0070C0"/>
                </a:solidFill>
              </a:rPr>
              <a:t>1. Why the need to study Implementation?</a:t>
            </a:r>
          </a:p>
        </p:txBody>
      </p:sp>
    </p:spTree>
    <p:extLst>
      <p:ext uri="{BB962C8B-B14F-4D97-AF65-F5344CB8AC3E}">
        <p14:creationId xmlns:p14="http://schemas.microsoft.com/office/powerpoint/2010/main" val="74680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a:extLst>
              <a:ext uri="{FF2B5EF4-FFF2-40B4-BE49-F238E27FC236}">
                <a16:creationId xmlns:a16="http://schemas.microsoft.com/office/drawing/2014/main" id="{1D37772B-D21D-4425-B603-20F903DFF16A}"/>
              </a:ext>
            </a:extLst>
          </p:cNvPr>
          <p:cNvSpPr>
            <a:spLocks noGrp="1"/>
          </p:cNvSpPr>
          <p:nvPr>
            <p:ph type="title"/>
          </p:nvPr>
        </p:nvSpPr>
        <p:spPr>
          <a:xfrm>
            <a:off x="2135188" y="2857500"/>
            <a:ext cx="8229600" cy="1143000"/>
          </a:xfrm>
        </p:spPr>
        <p:txBody>
          <a:bodyPr/>
          <a:lstStyle/>
          <a:p>
            <a:r>
              <a:rPr lang="en-US" altLang="en-US" dirty="0"/>
              <a:t>Global Health Challenges are</a:t>
            </a:r>
            <a:br>
              <a:rPr lang="en-US" altLang="en-US" dirty="0"/>
            </a:br>
            <a:r>
              <a:rPr lang="en-US" altLang="en-US" i="1" dirty="0">
                <a:solidFill>
                  <a:srgbClr val="FF0000"/>
                </a:solidFill>
              </a:rPr>
              <a:t>Wicked Problems</a:t>
            </a:r>
          </a:p>
        </p:txBody>
      </p:sp>
    </p:spTree>
    <p:extLst>
      <p:ext uri="{BB962C8B-B14F-4D97-AF65-F5344CB8AC3E}">
        <p14:creationId xmlns:p14="http://schemas.microsoft.com/office/powerpoint/2010/main" val="1606590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53D6EF42-1A2F-4D10-9DAA-1D9EB788DD8E}"/>
              </a:ext>
            </a:extLst>
          </p:cNvPr>
          <p:cNvSpPr>
            <a:spLocks noChangeArrowheads="1"/>
          </p:cNvSpPr>
          <p:nvPr/>
        </p:nvSpPr>
        <p:spPr bwMode="auto">
          <a:xfrm>
            <a:off x="1524000" y="-184150"/>
            <a:ext cx="914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0" tIns="45687" rIns="91370" bIns="45687"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n-US" sz="1800" b="0" i="0" u="none" strike="noStrike" kern="1200" cap="none" spc="0" normalizeH="0" baseline="0" noProof="0">
              <a:ln>
                <a:noFill/>
              </a:ln>
              <a:solidFill>
                <a:srgbClr val="000000"/>
              </a:solidFill>
              <a:effectLst/>
              <a:uLnTx/>
              <a:uFillTx/>
              <a:latin typeface="Verdana" panose="020B0604030504040204" pitchFamily="34" charset="0"/>
              <a:ea typeface="MS PGothic" panose="020B0600070205080204" pitchFamily="34" charset="-128"/>
              <a:cs typeface="+mn-cs"/>
            </a:endParaRPr>
          </a:p>
        </p:txBody>
      </p:sp>
      <p:pic>
        <p:nvPicPr>
          <p:cNvPr id="126979" name="Picture 3" descr="Causes">
            <a:extLst>
              <a:ext uri="{FF2B5EF4-FFF2-40B4-BE49-F238E27FC236}">
                <a16:creationId xmlns:a16="http://schemas.microsoft.com/office/drawing/2014/main" id="{6ED4E757-4D83-4F27-8199-2C750473A4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75" y="184150"/>
            <a:ext cx="9080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8573847"/>
      </p:ext>
    </p:extLst>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95348-4518-4773-B52D-797BC86B7E62}"/>
              </a:ext>
            </a:extLst>
          </p:cNvPr>
          <p:cNvSpPr>
            <a:spLocks noGrp="1"/>
          </p:cNvSpPr>
          <p:nvPr>
            <p:ph type="title"/>
          </p:nvPr>
        </p:nvSpPr>
        <p:spPr/>
        <p:txBody>
          <a:bodyPr/>
          <a:lstStyle/>
          <a:p>
            <a:r>
              <a:rPr lang="en-AU" sz="2800" dirty="0">
                <a:latin typeface="Calibri" panose="020F0502020204030204" pitchFamily="34" charset="0"/>
                <a:cs typeface="Calibri" panose="020F0502020204030204" pitchFamily="34" charset="0"/>
              </a:rPr>
              <a:t>The evidence-practice gap</a:t>
            </a:r>
          </a:p>
        </p:txBody>
      </p:sp>
      <p:pic>
        <p:nvPicPr>
          <p:cNvPr id="5" name="Picture 4">
            <a:extLst>
              <a:ext uri="{FF2B5EF4-FFF2-40B4-BE49-F238E27FC236}">
                <a16:creationId xmlns:a16="http://schemas.microsoft.com/office/drawing/2014/main" id="{B26C7A99-CB05-4F6A-AF3C-1E1A0547429A}"/>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54667"/>
          <a:stretch/>
        </p:blipFill>
        <p:spPr>
          <a:xfrm>
            <a:off x="5809603" y="1745749"/>
            <a:ext cx="3983550" cy="4649916"/>
          </a:xfrm>
          <a:prstGeom prst="rect">
            <a:avLst/>
          </a:prstGeom>
        </p:spPr>
      </p:pic>
      <p:pic>
        <p:nvPicPr>
          <p:cNvPr id="6" name="Picture 5">
            <a:extLst>
              <a:ext uri="{FF2B5EF4-FFF2-40B4-BE49-F238E27FC236}">
                <a16:creationId xmlns:a16="http://schemas.microsoft.com/office/drawing/2014/main" id="{1C4A25C1-BB03-4E22-8F90-6ED9F6EDE98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r="63667"/>
          <a:stretch/>
        </p:blipFill>
        <p:spPr>
          <a:xfrm>
            <a:off x="1493520" y="1745749"/>
            <a:ext cx="3192698" cy="4649916"/>
          </a:xfrm>
          <a:prstGeom prst="rect">
            <a:avLst/>
          </a:prstGeom>
        </p:spPr>
      </p:pic>
      <p:sp>
        <p:nvSpPr>
          <p:cNvPr id="3" name="Block Arc 2">
            <a:extLst>
              <a:ext uri="{FF2B5EF4-FFF2-40B4-BE49-F238E27FC236}">
                <a16:creationId xmlns:a16="http://schemas.microsoft.com/office/drawing/2014/main" id="{E153433C-A189-4C41-9AD5-63A97B96E4FC}"/>
              </a:ext>
            </a:extLst>
          </p:cNvPr>
          <p:cNvSpPr/>
          <p:nvPr/>
        </p:nvSpPr>
        <p:spPr bwMode="auto">
          <a:xfrm>
            <a:off x="3848100" y="1488321"/>
            <a:ext cx="3314784" cy="685800"/>
          </a:xfrm>
          <a:prstGeom prst="blockArc">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itchFamily="-107" charset="0"/>
              <a:ea typeface="ＭＳ Ｐゴシック" pitchFamily="-107" charset="-128"/>
              <a:cs typeface="ＭＳ Ｐゴシック" pitchFamily="-107" charset="-128"/>
            </a:endParaRPr>
          </a:p>
        </p:txBody>
      </p:sp>
      <p:pic>
        <p:nvPicPr>
          <p:cNvPr id="9218" name="Picture 2" descr="Image result for mhealth">
            <a:extLst>
              <a:ext uri="{FF2B5EF4-FFF2-40B4-BE49-F238E27FC236}">
                <a16:creationId xmlns:a16="http://schemas.microsoft.com/office/drawing/2014/main" id="{BF69909A-E471-4DD9-8AE6-4D2DB7A752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0238" y="1747270"/>
            <a:ext cx="2171700" cy="14478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068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fade">
                                      <p:cBhvr>
                                        <p:cTn id="12"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95348-4518-4773-B52D-797BC86B7E62}"/>
              </a:ext>
            </a:extLst>
          </p:cNvPr>
          <p:cNvSpPr>
            <a:spLocks noGrp="1"/>
          </p:cNvSpPr>
          <p:nvPr>
            <p:ph type="title"/>
          </p:nvPr>
        </p:nvSpPr>
        <p:spPr/>
        <p:txBody>
          <a:bodyPr/>
          <a:lstStyle/>
          <a:p>
            <a:r>
              <a:rPr lang="en-AU" sz="2800" dirty="0">
                <a:latin typeface="Calibri" panose="020F0502020204030204" pitchFamily="34" charset="0"/>
                <a:cs typeface="Calibri" panose="020F0502020204030204" pitchFamily="34" charset="0"/>
              </a:rPr>
              <a:t>Background - The evidence-practice gap</a:t>
            </a:r>
          </a:p>
        </p:txBody>
      </p:sp>
      <p:pic>
        <p:nvPicPr>
          <p:cNvPr id="5" name="Picture 4">
            <a:extLst>
              <a:ext uri="{FF2B5EF4-FFF2-40B4-BE49-F238E27FC236}">
                <a16:creationId xmlns:a16="http://schemas.microsoft.com/office/drawing/2014/main" id="{B26C7A99-CB05-4F6A-AF3C-1E1A0547429A}"/>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54667"/>
          <a:stretch/>
        </p:blipFill>
        <p:spPr>
          <a:xfrm>
            <a:off x="5809603" y="1745749"/>
            <a:ext cx="3983550" cy="4649916"/>
          </a:xfrm>
          <a:prstGeom prst="rect">
            <a:avLst/>
          </a:prstGeom>
        </p:spPr>
      </p:pic>
      <p:pic>
        <p:nvPicPr>
          <p:cNvPr id="6" name="Picture 5">
            <a:extLst>
              <a:ext uri="{FF2B5EF4-FFF2-40B4-BE49-F238E27FC236}">
                <a16:creationId xmlns:a16="http://schemas.microsoft.com/office/drawing/2014/main" id="{1C4A25C1-BB03-4E22-8F90-6ED9F6EDE98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r="63667"/>
          <a:stretch/>
        </p:blipFill>
        <p:spPr>
          <a:xfrm>
            <a:off x="1493520" y="1745749"/>
            <a:ext cx="3192698" cy="4649916"/>
          </a:xfrm>
          <a:prstGeom prst="rect">
            <a:avLst/>
          </a:prstGeom>
        </p:spPr>
      </p:pic>
      <p:sp>
        <p:nvSpPr>
          <p:cNvPr id="7" name="Rectangle 6">
            <a:extLst>
              <a:ext uri="{FF2B5EF4-FFF2-40B4-BE49-F238E27FC236}">
                <a16:creationId xmlns:a16="http://schemas.microsoft.com/office/drawing/2014/main" id="{EB5AD327-67BD-4B82-877B-BE50DB51DDBC}"/>
              </a:ext>
            </a:extLst>
          </p:cNvPr>
          <p:cNvSpPr/>
          <p:nvPr/>
        </p:nvSpPr>
        <p:spPr>
          <a:xfrm>
            <a:off x="1327726" y="1636331"/>
            <a:ext cx="2354580" cy="726337"/>
          </a:xfrm>
          <a:prstGeom prst="rect">
            <a:avLst/>
          </a:prstGeom>
          <a:solidFill>
            <a:schemeClr val="accent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Scientific evidence</a:t>
            </a:r>
          </a:p>
          <a:p>
            <a:pPr algn="ctr"/>
            <a:r>
              <a:rPr lang="en-US" dirty="0">
                <a:ln w="0"/>
                <a:solidFill>
                  <a:schemeClr val="tx1"/>
                </a:solidFill>
                <a:effectLst>
                  <a:outerShdw blurRad="38100" dist="19050" dir="2700000" algn="tl" rotWithShape="0">
                    <a:schemeClr val="dk1">
                      <a:alpha val="40000"/>
                    </a:schemeClr>
                  </a:outerShdw>
                </a:effectLst>
              </a:rPr>
              <a:t>Clinical guidelines</a:t>
            </a:r>
          </a:p>
        </p:txBody>
      </p:sp>
      <p:sp>
        <p:nvSpPr>
          <p:cNvPr id="8" name="Rectangle 7">
            <a:extLst>
              <a:ext uri="{FF2B5EF4-FFF2-40B4-BE49-F238E27FC236}">
                <a16:creationId xmlns:a16="http://schemas.microsoft.com/office/drawing/2014/main" id="{22294856-10E9-4BF8-A556-05FD17F4E4E6}"/>
              </a:ext>
            </a:extLst>
          </p:cNvPr>
          <p:cNvSpPr/>
          <p:nvPr/>
        </p:nvSpPr>
        <p:spPr>
          <a:xfrm>
            <a:off x="8292691" y="1462667"/>
            <a:ext cx="2789641" cy="1525859"/>
          </a:xfrm>
          <a:prstGeom prst="rect">
            <a:avLst/>
          </a:prstGeom>
          <a:solidFill>
            <a:schemeClr val="accent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n w="0"/>
              <a:solidFill>
                <a:schemeClr val="tx1"/>
              </a:solidFill>
              <a:effectLst>
                <a:outerShdw blurRad="38100" dist="19050" dir="2700000" algn="tl" rotWithShape="0">
                  <a:schemeClr val="dk1">
                    <a:alpha val="40000"/>
                  </a:schemeClr>
                </a:outerShdw>
              </a:effectLst>
            </a:endParaRPr>
          </a:p>
          <a:p>
            <a:r>
              <a:rPr lang="en-US" sz="1600" dirty="0">
                <a:ln w="0"/>
                <a:solidFill>
                  <a:schemeClr val="tx1"/>
                </a:solidFill>
                <a:effectLst>
                  <a:outerShdw blurRad="38100" dist="19050" dir="2700000" algn="tl" rotWithShape="0">
                    <a:schemeClr val="dk1">
                      <a:alpha val="40000"/>
                    </a:schemeClr>
                  </a:outerShdw>
                </a:effectLst>
              </a:rPr>
              <a:t>Real world practice and policy</a:t>
            </a:r>
          </a:p>
          <a:p>
            <a:pPr marL="342900" indent="-342900">
              <a:buFont typeface="Arial" panose="020B0604020202020204" pitchFamily="34" charset="0"/>
              <a:buChar char="•"/>
            </a:pPr>
            <a:r>
              <a:rPr lang="en-US" sz="1600" dirty="0">
                <a:ln w="0"/>
                <a:solidFill>
                  <a:schemeClr val="tx1"/>
                </a:solidFill>
                <a:effectLst>
                  <a:outerShdw blurRad="38100" dist="19050" dir="2700000" algn="tl" rotWithShape="0">
                    <a:schemeClr val="dk1">
                      <a:alpha val="40000"/>
                    </a:schemeClr>
                  </a:outerShdw>
                </a:effectLst>
              </a:rPr>
              <a:t>Health services</a:t>
            </a:r>
          </a:p>
          <a:p>
            <a:pPr marL="342900" indent="-342900">
              <a:buFont typeface="Arial" panose="020B0604020202020204" pitchFamily="34" charset="0"/>
              <a:buChar char="•"/>
            </a:pPr>
            <a:r>
              <a:rPr lang="en-US" sz="1600" dirty="0">
                <a:ln w="0"/>
                <a:solidFill>
                  <a:schemeClr val="tx1"/>
                </a:solidFill>
                <a:effectLst>
                  <a:outerShdw blurRad="38100" dist="19050" dir="2700000" algn="tl" rotWithShape="0">
                    <a:schemeClr val="dk1">
                      <a:alpha val="40000"/>
                    </a:schemeClr>
                  </a:outerShdw>
                </a:effectLst>
              </a:rPr>
              <a:t>Clinical management</a:t>
            </a:r>
          </a:p>
          <a:p>
            <a:pPr marL="342900" indent="-342900">
              <a:buFont typeface="Arial" panose="020B0604020202020204" pitchFamily="34" charset="0"/>
              <a:buChar char="•"/>
            </a:pPr>
            <a:r>
              <a:rPr lang="en-US" sz="1600" dirty="0">
                <a:ln w="0"/>
                <a:solidFill>
                  <a:schemeClr val="tx1"/>
                </a:solidFill>
                <a:effectLst>
                  <a:outerShdw blurRad="38100" dist="19050" dir="2700000" algn="tl" rotWithShape="0">
                    <a:schemeClr val="dk1">
                      <a:alpha val="40000"/>
                    </a:schemeClr>
                  </a:outerShdw>
                </a:effectLst>
              </a:rPr>
              <a:t>Public Health</a:t>
            </a:r>
          </a:p>
          <a:p>
            <a:pPr marL="342900" indent="-342900">
              <a:buFont typeface="Arial" panose="020B0604020202020204" pitchFamily="34" charset="0"/>
              <a:buChar char="•"/>
            </a:pPr>
            <a:r>
              <a:rPr lang="en-US" sz="1600" dirty="0">
                <a:ln w="0"/>
                <a:solidFill>
                  <a:schemeClr val="tx1"/>
                </a:solidFill>
                <a:effectLst>
                  <a:outerShdw blurRad="38100" dist="19050" dir="2700000" algn="tl" rotWithShape="0">
                    <a:schemeClr val="dk1">
                      <a:alpha val="40000"/>
                    </a:schemeClr>
                  </a:outerShdw>
                </a:effectLst>
              </a:rPr>
              <a:t>Self-management</a:t>
            </a:r>
          </a:p>
          <a:p>
            <a:pPr algn="ctr"/>
            <a:endParaRPr lang="en-US" sz="2000" dirty="0">
              <a:ln w="0"/>
              <a:solidFill>
                <a:schemeClr val="tx1"/>
              </a:solidFill>
              <a:effectLst>
                <a:outerShdw blurRad="38100" dist="19050" dir="2700000" algn="tl" rotWithShape="0">
                  <a:schemeClr val="dk1">
                    <a:alpha val="40000"/>
                  </a:schemeClr>
                </a:outerShdw>
              </a:effectLst>
            </a:endParaRPr>
          </a:p>
        </p:txBody>
      </p:sp>
      <p:sp>
        <p:nvSpPr>
          <p:cNvPr id="9" name="Rectangle: Rounded Corners 8">
            <a:extLst>
              <a:ext uri="{FF2B5EF4-FFF2-40B4-BE49-F238E27FC236}">
                <a16:creationId xmlns:a16="http://schemas.microsoft.com/office/drawing/2014/main" id="{1CD01D57-2776-46CB-967D-B2AACC644BE7}"/>
              </a:ext>
            </a:extLst>
          </p:cNvPr>
          <p:cNvSpPr/>
          <p:nvPr/>
        </p:nvSpPr>
        <p:spPr>
          <a:xfrm>
            <a:off x="1519356" y="2440154"/>
            <a:ext cx="758629" cy="1108721"/>
          </a:xfrm>
          <a:prstGeom prst="roundRect">
            <a:avLst>
              <a:gd name="adj" fmla="val 10000"/>
            </a:avLst>
          </a:prstGeom>
          <a:blipFill rotWithShape="1">
            <a:blip r:embed="rId4">
              <a:extLst>
                <a:ext uri="{28A0092B-C50C-407E-A947-70E740481C1C}">
                  <a14:useLocalDpi xmlns:a14="http://schemas.microsoft.com/office/drawing/2010/main" val="0"/>
                </a:ext>
              </a:extLst>
            </a:blip>
            <a:srcRect/>
            <a:stretch>
              <a:fillRect l="-51000" r="-5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Rectangle: Rounded Corners 9">
            <a:extLst>
              <a:ext uri="{FF2B5EF4-FFF2-40B4-BE49-F238E27FC236}">
                <a16:creationId xmlns:a16="http://schemas.microsoft.com/office/drawing/2014/main" id="{CD66F733-36D3-42EA-9321-F687A4CE06E5}"/>
              </a:ext>
            </a:extLst>
          </p:cNvPr>
          <p:cNvSpPr/>
          <p:nvPr/>
        </p:nvSpPr>
        <p:spPr>
          <a:xfrm>
            <a:off x="2616905" y="2463414"/>
            <a:ext cx="758629" cy="1108721"/>
          </a:xfrm>
          <a:prstGeom prst="roundRect">
            <a:avLst>
              <a:gd name="adj" fmla="val 10000"/>
            </a:avLst>
          </a:prstGeom>
          <a:blipFill rotWithShape="1">
            <a:blip r:embed="rId5" cstate="print">
              <a:extLst>
                <a:ext uri="{28A0092B-C50C-407E-A947-70E740481C1C}">
                  <a14:useLocalDpi xmlns:a14="http://schemas.microsoft.com/office/drawing/2010/main" val="0"/>
                </a:ext>
              </a:extLst>
            </a:blip>
            <a:srcRect/>
            <a:stretch>
              <a:fillRect l="-23000" r="-2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12" name="Picture 11">
            <a:extLst>
              <a:ext uri="{FF2B5EF4-FFF2-40B4-BE49-F238E27FC236}">
                <a16:creationId xmlns:a16="http://schemas.microsoft.com/office/drawing/2014/main" id="{3A3F7288-1052-4ADD-B182-D2CEB108F975}"/>
              </a:ext>
            </a:extLst>
          </p:cNvPr>
          <p:cNvPicPr>
            <a:picLocks noChangeAspect="1"/>
          </p:cNvPicPr>
          <p:nvPr/>
        </p:nvPicPr>
        <p:blipFill>
          <a:blip r:embed="rId6"/>
          <a:stretch>
            <a:fillRect/>
          </a:stretch>
        </p:blipFill>
        <p:spPr>
          <a:xfrm>
            <a:off x="8292691" y="3098637"/>
            <a:ext cx="2789641" cy="2030985"/>
          </a:xfrm>
          <a:prstGeom prst="rect">
            <a:avLst/>
          </a:prstGeom>
        </p:spPr>
      </p:pic>
      <p:pic>
        <p:nvPicPr>
          <p:cNvPr id="13" name="Picture 4" descr="Image result for physical activity">
            <a:extLst>
              <a:ext uri="{FF2B5EF4-FFF2-40B4-BE49-F238E27FC236}">
                <a16:creationId xmlns:a16="http://schemas.microsoft.com/office/drawing/2014/main" id="{93ADCD47-60A8-459E-BBF2-646EE74B960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26180"/>
          <a:stretch/>
        </p:blipFill>
        <p:spPr bwMode="auto">
          <a:xfrm>
            <a:off x="1470705" y="3816650"/>
            <a:ext cx="1491161" cy="1100778"/>
          </a:xfrm>
          <a:prstGeom prst="rect">
            <a:avLst/>
          </a:prstGeom>
          <a:noFill/>
          <a:extLst>
            <a:ext uri="{909E8E84-426E-40DD-AFC4-6F175D3DCCD1}">
              <a14:hiddenFill xmlns:a14="http://schemas.microsoft.com/office/drawing/2010/main">
                <a:solidFill>
                  <a:srgbClr val="FFFFFF"/>
                </a:solidFill>
              </a14:hiddenFill>
            </a:ext>
          </a:extLst>
        </p:spPr>
      </p:pic>
      <p:sp>
        <p:nvSpPr>
          <p:cNvPr id="3" name="Block Arc 2">
            <a:extLst>
              <a:ext uri="{FF2B5EF4-FFF2-40B4-BE49-F238E27FC236}">
                <a16:creationId xmlns:a16="http://schemas.microsoft.com/office/drawing/2014/main" id="{E153433C-A189-4C41-9AD5-63A97B96E4FC}"/>
              </a:ext>
            </a:extLst>
          </p:cNvPr>
          <p:cNvSpPr/>
          <p:nvPr/>
        </p:nvSpPr>
        <p:spPr bwMode="auto">
          <a:xfrm>
            <a:off x="3848100" y="1488321"/>
            <a:ext cx="3314784" cy="685800"/>
          </a:xfrm>
          <a:prstGeom prst="blockArc">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endParaRPr>
          </a:p>
        </p:txBody>
      </p:sp>
      <p:pic>
        <p:nvPicPr>
          <p:cNvPr id="9218" name="Picture 2" descr="Image result for mhealth">
            <a:extLst>
              <a:ext uri="{FF2B5EF4-FFF2-40B4-BE49-F238E27FC236}">
                <a16:creationId xmlns:a16="http://schemas.microsoft.com/office/drawing/2014/main" id="{BF69909A-E471-4DD9-8AE6-4D2DB7A752F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70238" y="1747270"/>
            <a:ext cx="2171700" cy="14478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08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fade">
                                      <p:cBhvr>
                                        <p:cTn id="12"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A40BE1AD-2B1F-41A0-B799-1E7570AD9558}" type="slidenum">
              <a:rPr lang="en-US">
                <a:solidFill>
                  <a:prstClr val="black">
                    <a:tint val="75000"/>
                  </a:prstClr>
                </a:solidFill>
                <a:latin typeface="Calibri"/>
              </a:rPr>
              <a:pPr/>
              <a:t>9</a:t>
            </a:fld>
            <a:endParaRPr lang="en-US">
              <a:solidFill>
                <a:prstClr val="black">
                  <a:tint val="75000"/>
                </a:prstClr>
              </a:solidFill>
              <a:latin typeface="Calibri"/>
            </a:endParaRPr>
          </a:p>
        </p:txBody>
      </p:sp>
      <p:sp>
        <p:nvSpPr>
          <p:cNvPr id="5" name="1 Título"/>
          <p:cNvSpPr txBox="1">
            <a:spLocks/>
          </p:cNvSpPr>
          <p:nvPr/>
        </p:nvSpPr>
        <p:spPr>
          <a:xfrm>
            <a:off x="1775520" y="0"/>
            <a:ext cx="8568952" cy="1417638"/>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prstClr val="black"/>
                </a:solidFill>
                <a:latin typeface="Calibri"/>
                <a:ea typeface="ＭＳ Ｐゴシック" pitchFamily="-105" charset="-128"/>
                <a:cs typeface="ＭＳ Ｐゴシック" pitchFamily="-105" charset="-128"/>
              </a:rPr>
              <a:t>Implementation Research</a:t>
            </a:r>
            <a:endParaRPr lang="en-US" dirty="0">
              <a:solidFill>
                <a:prstClr val="black"/>
              </a:solidFill>
              <a:latin typeface="Calibri"/>
            </a:endParaRPr>
          </a:p>
        </p:txBody>
      </p:sp>
      <p:sp>
        <p:nvSpPr>
          <p:cNvPr id="14" name="TextBox 4"/>
          <p:cNvSpPr txBox="1">
            <a:spLocks noChangeArrowheads="1"/>
          </p:cNvSpPr>
          <p:nvPr/>
        </p:nvSpPr>
        <p:spPr bwMode="auto">
          <a:xfrm>
            <a:off x="1553737" y="1484692"/>
            <a:ext cx="2133600" cy="584775"/>
          </a:xfrm>
          <a:prstGeom prst="rect">
            <a:avLst/>
          </a:prstGeom>
          <a:noFill/>
          <a:ln w="9525">
            <a:noFill/>
            <a:miter lim="800000"/>
            <a:headEnd/>
            <a:tailEnd/>
          </a:ln>
        </p:spPr>
        <p:txBody>
          <a:bodyPr>
            <a:spAutoFit/>
          </a:bodyPr>
          <a:lstStyle/>
          <a:p>
            <a:pPr>
              <a:spcBef>
                <a:spcPct val="20000"/>
              </a:spcBef>
              <a:buClr>
                <a:srgbClr val="009430"/>
              </a:buClr>
              <a:buSzPct val="125000"/>
            </a:pPr>
            <a:r>
              <a:rPr lang="en-US" sz="3200" b="1" i="1" dirty="0">
                <a:solidFill>
                  <a:srgbClr val="FF0000"/>
                </a:solidFill>
                <a:latin typeface="Calibri"/>
              </a:rPr>
              <a:t>KNOW</a:t>
            </a:r>
          </a:p>
        </p:txBody>
      </p:sp>
      <p:sp>
        <p:nvSpPr>
          <p:cNvPr id="15" name="TextBox 5"/>
          <p:cNvSpPr txBox="1">
            <a:spLocks noChangeArrowheads="1"/>
          </p:cNvSpPr>
          <p:nvPr/>
        </p:nvSpPr>
        <p:spPr bwMode="auto">
          <a:xfrm>
            <a:off x="7876310" y="2166256"/>
            <a:ext cx="2563091" cy="3046988"/>
          </a:xfrm>
          <a:prstGeom prst="rect">
            <a:avLst/>
          </a:prstGeom>
          <a:solidFill>
            <a:schemeClr val="bg1"/>
          </a:solidFill>
          <a:ln w="9525">
            <a:noFill/>
            <a:miter lim="800000"/>
            <a:headEnd/>
            <a:tailEnd/>
          </a:ln>
        </p:spPr>
        <p:txBody>
          <a:bodyPr>
            <a:spAutoFit/>
          </a:bodyPr>
          <a:lstStyle/>
          <a:p>
            <a:pPr>
              <a:spcBef>
                <a:spcPct val="20000"/>
              </a:spcBef>
              <a:buClr>
                <a:srgbClr val="009430"/>
              </a:buClr>
              <a:buSzPct val="125000"/>
            </a:pPr>
            <a:r>
              <a:rPr lang="en-US" sz="3200" dirty="0">
                <a:solidFill>
                  <a:prstClr val="black"/>
                </a:solidFill>
                <a:latin typeface="Calibri" pitchFamily="34" charset="0"/>
              </a:rPr>
              <a:t>Proven interventions are not implemented in the “</a:t>
            </a:r>
            <a:r>
              <a:rPr lang="en-US" sz="3200" i="1" dirty="0">
                <a:solidFill>
                  <a:prstClr val="black"/>
                </a:solidFill>
                <a:latin typeface="Calibri" pitchFamily="34" charset="0"/>
              </a:rPr>
              <a:t>real world”</a:t>
            </a:r>
          </a:p>
        </p:txBody>
      </p:sp>
      <p:pic>
        <p:nvPicPr>
          <p:cNvPr id="16" name="Picture 9" descr="chasem.jpg"/>
          <p:cNvPicPr>
            <a:picLocks noChangeAspect="1"/>
          </p:cNvPicPr>
          <p:nvPr/>
        </p:nvPicPr>
        <p:blipFill>
          <a:blip r:embed="rId2" cstate="print"/>
          <a:srcRect/>
          <a:stretch>
            <a:fillRect/>
          </a:stretch>
        </p:blipFill>
        <p:spPr bwMode="auto">
          <a:xfrm>
            <a:off x="4223792" y="1371600"/>
            <a:ext cx="3320008" cy="5181600"/>
          </a:xfrm>
          <a:prstGeom prst="rect">
            <a:avLst/>
          </a:prstGeom>
          <a:noFill/>
          <a:ln w="9525">
            <a:noFill/>
            <a:miter lim="800000"/>
            <a:headEnd/>
            <a:tailEnd/>
          </a:ln>
        </p:spPr>
      </p:pic>
      <p:sp>
        <p:nvSpPr>
          <p:cNvPr id="17" name="Rectangle 7"/>
          <p:cNvSpPr>
            <a:spLocks noChangeArrowheads="1"/>
          </p:cNvSpPr>
          <p:nvPr/>
        </p:nvSpPr>
        <p:spPr bwMode="auto">
          <a:xfrm>
            <a:off x="8080255" y="1484691"/>
            <a:ext cx="1371600" cy="584775"/>
          </a:xfrm>
          <a:prstGeom prst="rect">
            <a:avLst/>
          </a:prstGeom>
          <a:noFill/>
          <a:ln w="9525">
            <a:noFill/>
            <a:miter lim="800000"/>
            <a:headEnd/>
            <a:tailEnd/>
          </a:ln>
        </p:spPr>
        <p:txBody>
          <a:bodyPr>
            <a:spAutoFit/>
          </a:bodyPr>
          <a:lstStyle/>
          <a:p>
            <a:pPr>
              <a:spcBef>
                <a:spcPct val="20000"/>
              </a:spcBef>
              <a:buClr>
                <a:srgbClr val="009430"/>
              </a:buClr>
              <a:buSzPct val="125000"/>
            </a:pPr>
            <a:r>
              <a:rPr lang="en-US" sz="3200" b="1" i="1" dirty="0">
                <a:solidFill>
                  <a:srgbClr val="FF0000"/>
                </a:solidFill>
                <a:latin typeface="Calibri"/>
              </a:rPr>
              <a:t>DO</a:t>
            </a:r>
          </a:p>
        </p:txBody>
      </p:sp>
      <p:sp>
        <p:nvSpPr>
          <p:cNvPr id="26" name="Content Placeholder 2"/>
          <p:cNvSpPr>
            <a:spLocks noGrp="1"/>
          </p:cNvSpPr>
          <p:nvPr>
            <p:ph sz="half" idx="4294967295"/>
          </p:nvPr>
        </p:nvSpPr>
        <p:spPr>
          <a:xfrm>
            <a:off x="919482" y="2028339"/>
            <a:ext cx="2971800" cy="3006725"/>
          </a:xfrm>
        </p:spPr>
        <p:txBody>
          <a:bodyPr>
            <a:normAutofit/>
          </a:bodyPr>
          <a:lstStyle/>
          <a:p>
            <a:pPr>
              <a:buFontTx/>
              <a:buNone/>
              <a:defRPr/>
            </a:pPr>
            <a:r>
              <a:rPr lang="en-US" sz="2800" dirty="0"/>
              <a:t>    </a:t>
            </a:r>
            <a:r>
              <a:rPr lang="en-US" sz="2800" dirty="0">
                <a:latin typeface="Calibri" pitchFamily="34" charset="0"/>
              </a:rPr>
              <a:t>Interventions/</a:t>
            </a:r>
          </a:p>
          <a:p>
            <a:pPr>
              <a:buFontTx/>
              <a:buNone/>
              <a:defRPr/>
            </a:pPr>
            <a:r>
              <a:rPr lang="en-US" sz="2800" dirty="0">
                <a:latin typeface="Calibri" pitchFamily="34" charset="0"/>
              </a:rPr>
              <a:t>    Programs are effective in clinical &amp; controlled- research settings  </a:t>
            </a:r>
          </a:p>
        </p:txBody>
      </p:sp>
    </p:spTree>
    <p:extLst>
      <p:ext uri="{BB962C8B-B14F-4D97-AF65-F5344CB8AC3E}">
        <p14:creationId xmlns:p14="http://schemas.microsoft.com/office/powerpoint/2010/main" val="102811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114" name="Picture 2" descr="http://media.johnwiley.com.au/product_data/coverImage300/89/04706733/04706733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4039" y="58739"/>
            <a:ext cx="5032375" cy="656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446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160" y="187235"/>
            <a:ext cx="8382000" cy="762000"/>
          </a:xfrm>
        </p:spPr>
        <p:txBody>
          <a:bodyPr/>
          <a:lstStyle/>
          <a:p>
            <a:r>
              <a:rPr lang="en-US" dirty="0"/>
              <a:t>A Proposition</a:t>
            </a:r>
          </a:p>
        </p:txBody>
      </p:sp>
      <p:sp>
        <p:nvSpPr>
          <p:cNvPr id="3" name="Content Placeholder 2"/>
          <p:cNvSpPr>
            <a:spLocks noGrp="1"/>
          </p:cNvSpPr>
          <p:nvPr>
            <p:ph idx="1"/>
          </p:nvPr>
        </p:nvSpPr>
        <p:spPr>
          <a:xfrm>
            <a:off x="518160" y="4705841"/>
            <a:ext cx="11003280" cy="1524000"/>
          </a:xfrm>
          <a:ln>
            <a:noFill/>
          </a:ln>
        </p:spPr>
        <p:txBody>
          <a:bodyPr>
            <a:noAutofit/>
          </a:bodyPr>
          <a:lstStyle/>
          <a:p>
            <a:pPr marL="0" indent="0">
              <a:buNone/>
            </a:pPr>
            <a:r>
              <a:rPr lang="en-US" sz="3200" dirty="0"/>
              <a:t>If one is implementing, overseeing or funding a health policy or program, there should always be an </a:t>
            </a:r>
            <a:r>
              <a:rPr lang="en-US" sz="3200" b="1" i="1" dirty="0"/>
              <a:t>implementation research/science agenda </a:t>
            </a:r>
            <a:r>
              <a:rPr lang="en-US" sz="3200" dirty="0"/>
              <a:t>(“embedded research”)</a:t>
            </a:r>
            <a:endParaRPr lang="en-US" sz="3200" b="1" i="1" dirty="0"/>
          </a:p>
        </p:txBody>
      </p:sp>
      <p:pic>
        <p:nvPicPr>
          <p:cNvPr id="6" name="Picture 5"/>
          <p:cNvPicPr/>
          <p:nvPr/>
        </p:nvPicPr>
        <p:blipFill rotWithShape="1">
          <a:blip r:embed="rId3" cstate="screen">
            <a:extLst>
              <a:ext uri="{28A0092B-C50C-407E-A947-70E740481C1C}">
                <a14:useLocalDpi xmlns:a14="http://schemas.microsoft.com/office/drawing/2010/main"/>
              </a:ext>
            </a:extLst>
          </a:blip>
          <a:srcRect/>
          <a:stretch/>
        </p:blipFill>
        <p:spPr bwMode="auto">
          <a:xfrm>
            <a:off x="7239000" y="0"/>
            <a:ext cx="4953000" cy="4205669"/>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18411395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548640" y="304800"/>
            <a:ext cx="8305800" cy="762000"/>
          </a:xfrm>
        </p:spPr>
        <p:txBody>
          <a:bodyPr>
            <a:normAutofit/>
          </a:bodyPr>
          <a:lstStyle/>
          <a:p>
            <a:pPr eaLnBrk="1" hangingPunct="1"/>
            <a:r>
              <a:rPr lang="en-US" dirty="0"/>
              <a:t>Why? Common Findings About Implementation</a:t>
            </a:r>
          </a:p>
        </p:txBody>
      </p:sp>
      <p:sp>
        <p:nvSpPr>
          <p:cNvPr id="24579" name="Content Placeholder 2"/>
          <p:cNvSpPr>
            <a:spLocks noGrp="1"/>
          </p:cNvSpPr>
          <p:nvPr>
            <p:ph idx="1"/>
          </p:nvPr>
        </p:nvSpPr>
        <p:spPr>
          <a:xfrm>
            <a:off x="0" y="1615440"/>
            <a:ext cx="10942320" cy="5242560"/>
          </a:xfrm>
          <a:ln>
            <a:noFill/>
          </a:ln>
        </p:spPr>
        <p:txBody>
          <a:bodyPr>
            <a:noAutofit/>
          </a:bodyPr>
          <a:lstStyle/>
          <a:p>
            <a:pPr marL="457189" indent="-457189">
              <a:spcBef>
                <a:spcPts val="0"/>
              </a:spcBef>
              <a:buFont typeface="+mj-lt"/>
              <a:buAutoNum type="arabicPeriod"/>
            </a:pPr>
            <a:r>
              <a:rPr lang="en-US" sz="2667" dirty="0"/>
              <a:t>Many interventions work in pilots or research conditions</a:t>
            </a:r>
          </a:p>
          <a:p>
            <a:pPr marL="681022">
              <a:spcBef>
                <a:spcPts val="0"/>
              </a:spcBef>
            </a:pPr>
            <a:r>
              <a:rPr lang="en-US" sz="2667" dirty="0">
                <a:solidFill>
                  <a:srgbClr val="00B050"/>
                </a:solidFill>
              </a:rPr>
              <a:t>But implementation is generally poor under “real world” conditions</a:t>
            </a:r>
          </a:p>
          <a:p>
            <a:pPr marL="457189" indent="-457189">
              <a:spcBef>
                <a:spcPts val="0"/>
              </a:spcBef>
              <a:buFont typeface="+mj-lt"/>
              <a:buAutoNum type="arabicPeriod" startAt="2"/>
            </a:pPr>
            <a:r>
              <a:rPr lang="en-US" sz="2667" dirty="0"/>
              <a:t>Many different types of strategies can succeed</a:t>
            </a:r>
          </a:p>
          <a:p>
            <a:pPr marL="681022">
              <a:spcBef>
                <a:spcPts val="0"/>
              </a:spcBef>
            </a:pPr>
            <a:r>
              <a:rPr lang="en-US" sz="2667" dirty="0">
                <a:solidFill>
                  <a:srgbClr val="00B050"/>
                </a:solidFill>
              </a:rPr>
              <a:t>But they are not replicable in the “real world” because…….</a:t>
            </a:r>
          </a:p>
          <a:p>
            <a:pPr marL="457189" indent="-457189">
              <a:spcBef>
                <a:spcPts val="0"/>
              </a:spcBef>
              <a:buFont typeface="+mj-lt"/>
              <a:buAutoNum type="arabicPeriod" startAt="3"/>
            </a:pPr>
            <a:r>
              <a:rPr lang="en-US" sz="2667" dirty="0"/>
              <a:t>Policy makers usually determine strategies for implementation</a:t>
            </a:r>
          </a:p>
          <a:p>
            <a:pPr marL="681022">
              <a:spcBef>
                <a:spcPts val="0"/>
              </a:spcBef>
            </a:pPr>
            <a:r>
              <a:rPr lang="en-US" sz="2667" dirty="0">
                <a:solidFill>
                  <a:srgbClr val="00B050"/>
                </a:solidFill>
              </a:rPr>
              <a:t>But often have limited influence on ‘real’ implementation</a:t>
            </a:r>
          </a:p>
          <a:p>
            <a:pPr marL="457189" indent="-457189">
              <a:spcBef>
                <a:spcPts val="0"/>
              </a:spcBef>
              <a:buFont typeface="+mj-lt"/>
              <a:buAutoNum type="arabicPeriod" startAt="4"/>
            </a:pPr>
            <a:r>
              <a:rPr lang="en-US" sz="2667" dirty="0"/>
              <a:t>Strategies often can achieve their objectives</a:t>
            </a:r>
          </a:p>
          <a:p>
            <a:pPr marL="681022">
              <a:spcBef>
                <a:spcPts val="0"/>
              </a:spcBef>
            </a:pPr>
            <a:r>
              <a:rPr lang="en-US" sz="2667" dirty="0">
                <a:solidFill>
                  <a:srgbClr val="00B050"/>
                </a:solidFill>
              </a:rPr>
              <a:t>But also produce many unintended and unpredictable consequences</a:t>
            </a:r>
          </a:p>
          <a:p>
            <a:pPr marL="457189" indent="-457189">
              <a:spcBef>
                <a:spcPts val="0"/>
              </a:spcBef>
              <a:buFont typeface="+mj-lt"/>
              <a:buAutoNum type="arabicPeriod" startAt="5"/>
            </a:pPr>
            <a:r>
              <a:rPr lang="en-US" sz="2667" dirty="0"/>
              <a:t>Many researchers and health policies claim to serve the poor &amp; vulnerable</a:t>
            </a:r>
          </a:p>
          <a:p>
            <a:pPr marL="681022">
              <a:spcBef>
                <a:spcPts val="0"/>
              </a:spcBef>
            </a:pPr>
            <a:r>
              <a:rPr lang="en-US" sz="2667" dirty="0">
                <a:solidFill>
                  <a:srgbClr val="00B050"/>
                </a:solidFill>
              </a:rPr>
              <a:t>But this is rarely the case….</a:t>
            </a:r>
            <a:endParaRPr lang="en-US" sz="4267" dirty="0"/>
          </a:p>
        </p:txBody>
      </p:sp>
      <p:pic>
        <p:nvPicPr>
          <p:cNvPr id="5"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485121" y="-1"/>
            <a:ext cx="1706880" cy="2202841"/>
          </a:xfrm>
          <a:prstGeom prst="rect">
            <a:avLst/>
          </a:prstGeom>
          <a:noFill/>
          <a:ln w="9525">
            <a:noFill/>
            <a:miter lim="800000"/>
            <a:headEnd/>
            <a:tailEnd/>
          </a:ln>
        </p:spPr>
      </p:pic>
    </p:spTree>
    <p:extLst>
      <p:ext uri="{BB962C8B-B14F-4D97-AF65-F5344CB8AC3E}">
        <p14:creationId xmlns:p14="http://schemas.microsoft.com/office/powerpoint/2010/main" val="1963374523"/>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579">
                                            <p:txEl>
                                              <p:pRg st="1" end="1"/>
                                            </p:txEl>
                                          </p:spTgt>
                                        </p:tgtEl>
                                        <p:attrNameLst>
                                          <p:attrName>style.visibility</p:attrName>
                                        </p:attrNameLst>
                                      </p:cBhvr>
                                      <p:to>
                                        <p:strVal val="visible"/>
                                      </p:to>
                                    </p:set>
                                    <p:anim calcmode="lin" valueType="num">
                                      <p:cBhvr additive="base">
                                        <p:cTn id="13"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5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24579">
                                            <p:txEl>
                                              <p:pRg st="2" end="2"/>
                                            </p:txEl>
                                          </p:spTgt>
                                        </p:tgtEl>
                                        <p:attrNameLst>
                                          <p:attrName>style.visibility</p:attrName>
                                        </p:attrNameLst>
                                      </p:cBhvr>
                                      <p:to>
                                        <p:strVal val="visible"/>
                                      </p:to>
                                    </p:set>
                                    <p:anim calcmode="lin" valueType="num">
                                      <p:cBhvr additive="base">
                                        <p:cTn id="19"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579">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4579">
                                            <p:txEl>
                                              <p:pRg st="3" end="3"/>
                                            </p:txEl>
                                          </p:spTgt>
                                        </p:tgtEl>
                                        <p:attrNameLst>
                                          <p:attrName>style.visibility</p:attrName>
                                        </p:attrNameLst>
                                      </p:cBhvr>
                                      <p:to>
                                        <p:strVal val="visible"/>
                                      </p:to>
                                    </p:set>
                                    <p:anim calcmode="lin" valueType="num">
                                      <p:cBhvr additive="base">
                                        <p:cTn id="25" dur="5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5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24579">
                                            <p:txEl>
                                              <p:pRg st="4" end="4"/>
                                            </p:txEl>
                                          </p:spTgt>
                                        </p:tgtEl>
                                        <p:attrNameLst>
                                          <p:attrName>style.visibility</p:attrName>
                                        </p:attrNameLst>
                                      </p:cBhvr>
                                      <p:to>
                                        <p:strVal val="visible"/>
                                      </p:to>
                                    </p:set>
                                    <p:anim calcmode="lin" valueType="num">
                                      <p:cBhvr additive="base">
                                        <p:cTn id="31" dur="5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579">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4579">
                                            <p:txEl>
                                              <p:pRg st="5" end="5"/>
                                            </p:txEl>
                                          </p:spTgt>
                                        </p:tgtEl>
                                        <p:attrNameLst>
                                          <p:attrName>style.visibility</p:attrName>
                                        </p:attrNameLst>
                                      </p:cBhvr>
                                      <p:to>
                                        <p:strVal val="visible"/>
                                      </p:to>
                                    </p:set>
                                    <p:anim calcmode="lin" valueType="num">
                                      <p:cBhvr additive="base">
                                        <p:cTn id="37" dur="5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457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nodeType="clickEffect">
                                  <p:stCondLst>
                                    <p:cond delay="0"/>
                                  </p:stCondLst>
                                  <p:childTnLst>
                                    <p:set>
                                      <p:cBhvr>
                                        <p:cTn id="42" dur="1" fill="hold">
                                          <p:stCondLst>
                                            <p:cond delay="0"/>
                                          </p:stCondLst>
                                        </p:cTn>
                                        <p:tgtEl>
                                          <p:spTgt spid="24579">
                                            <p:txEl>
                                              <p:pRg st="6" end="6"/>
                                            </p:txEl>
                                          </p:spTgt>
                                        </p:tgtEl>
                                        <p:attrNameLst>
                                          <p:attrName>style.visibility</p:attrName>
                                        </p:attrNameLst>
                                      </p:cBhvr>
                                      <p:to>
                                        <p:strVal val="visible"/>
                                      </p:to>
                                    </p:set>
                                    <p:anim calcmode="lin" valueType="num">
                                      <p:cBhvr additive="base">
                                        <p:cTn id="43" dur="500" fill="hold"/>
                                        <p:tgtEl>
                                          <p:spTgt spid="2457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4579">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4579">
                                            <p:txEl>
                                              <p:pRg st="7" end="7"/>
                                            </p:txEl>
                                          </p:spTgt>
                                        </p:tgtEl>
                                        <p:attrNameLst>
                                          <p:attrName>style.visibility</p:attrName>
                                        </p:attrNameLst>
                                      </p:cBhvr>
                                      <p:to>
                                        <p:strVal val="visible"/>
                                      </p:to>
                                    </p:set>
                                    <p:anim calcmode="lin" valueType="num">
                                      <p:cBhvr additive="base">
                                        <p:cTn id="49" dur="500" fill="hold"/>
                                        <p:tgtEl>
                                          <p:spTgt spid="2457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457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nodeType="clickEffect">
                                  <p:stCondLst>
                                    <p:cond delay="0"/>
                                  </p:stCondLst>
                                  <p:childTnLst>
                                    <p:set>
                                      <p:cBhvr>
                                        <p:cTn id="54" dur="1" fill="hold">
                                          <p:stCondLst>
                                            <p:cond delay="0"/>
                                          </p:stCondLst>
                                        </p:cTn>
                                        <p:tgtEl>
                                          <p:spTgt spid="24579">
                                            <p:txEl>
                                              <p:pRg st="8" end="8"/>
                                            </p:txEl>
                                          </p:spTgt>
                                        </p:tgtEl>
                                        <p:attrNameLst>
                                          <p:attrName>style.visibility</p:attrName>
                                        </p:attrNameLst>
                                      </p:cBhvr>
                                      <p:to>
                                        <p:strVal val="visible"/>
                                      </p:to>
                                    </p:set>
                                    <p:anim calcmode="lin" valueType="num">
                                      <p:cBhvr additive="base">
                                        <p:cTn id="55" dur="500" fill="hold"/>
                                        <p:tgtEl>
                                          <p:spTgt spid="2457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4579">
                                            <p:txEl>
                                              <p:pRg st="8" end="8"/>
                                            </p:txEl>
                                          </p:spTgt>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4579">
                                            <p:txEl>
                                              <p:pRg st="9" end="9"/>
                                            </p:txEl>
                                          </p:spTgt>
                                        </p:tgtEl>
                                        <p:attrNameLst>
                                          <p:attrName>style.visibility</p:attrName>
                                        </p:attrNameLst>
                                      </p:cBhvr>
                                      <p:to>
                                        <p:strVal val="visible"/>
                                      </p:to>
                                    </p:set>
                                    <p:anim calcmode="lin" valueType="num">
                                      <p:cBhvr additive="base">
                                        <p:cTn id="61" dur="500" fill="hold"/>
                                        <p:tgtEl>
                                          <p:spTgt spid="2457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4579">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is Research on Implementation Needed?</a:t>
            </a:r>
          </a:p>
        </p:txBody>
      </p:sp>
      <p:pic>
        <p:nvPicPr>
          <p:cNvPr id="5" name="Content Placeholder 4"/>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t="-5987"/>
          <a:stretch/>
        </p:blipFill>
        <p:spPr>
          <a:xfrm>
            <a:off x="199084" y="1653929"/>
            <a:ext cx="8839200" cy="1451215"/>
          </a:xfrm>
          <a:ln>
            <a:noFill/>
          </a:ln>
        </p:spPr>
      </p:pic>
      <p:pic>
        <p:nvPicPr>
          <p:cNvPr id="6" name="Picture 5"/>
          <p:cNvPicPr>
            <a:picLocks noChangeAspect="1"/>
          </p:cNvPicPr>
          <p:nvPr/>
        </p:nvPicPr>
        <p:blipFill>
          <a:blip r:embed="rId4"/>
          <a:stretch>
            <a:fillRect/>
          </a:stretch>
        </p:blipFill>
        <p:spPr>
          <a:xfrm>
            <a:off x="9038284" y="2425053"/>
            <a:ext cx="1736253" cy="425873"/>
          </a:xfrm>
          <a:prstGeom prst="rect">
            <a:avLst/>
          </a:prstGeom>
        </p:spPr>
      </p:pic>
      <p:pic>
        <p:nvPicPr>
          <p:cNvPr id="8" name="Picture 7"/>
          <p:cNvPicPr>
            <a:picLocks noChangeAspect="1"/>
          </p:cNvPicPr>
          <p:nvPr/>
        </p:nvPicPr>
        <p:blipFill>
          <a:blip r:embed="rId5"/>
          <a:stretch>
            <a:fillRect/>
          </a:stretch>
        </p:blipFill>
        <p:spPr>
          <a:xfrm>
            <a:off x="5241028" y="3384020"/>
            <a:ext cx="2008203" cy="3012305"/>
          </a:xfrm>
          <a:prstGeom prst="rect">
            <a:avLst/>
          </a:prstGeom>
          <a:ln>
            <a:solidFill>
              <a:schemeClr val="tx1"/>
            </a:solidFill>
          </a:ln>
        </p:spPr>
      </p:pic>
      <p:sp>
        <p:nvSpPr>
          <p:cNvPr id="3" name="TextBox 2"/>
          <p:cNvSpPr txBox="1"/>
          <p:nvPr/>
        </p:nvSpPr>
        <p:spPr>
          <a:xfrm>
            <a:off x="357947" y="3319405"/>
            <a:ext cx="4219572" cy="1815882"/>
          </a:xfrm>
          <a:prstGeom prst="rect">
            <a:avLst/>
          </a:prstGeom>
          <a:noFill/>
        </p:spPr>
        <p:txBody>
          <a:bodyPr wrap="square" rtlCol="0">
            <a:spAutoFit/>
          </a:bodyPr>
          <a:lstStyle/>
          <a:p>
            <a:pPr marL="239178" indent="-239178" defTabSz="609585">
              <a:buFont typeface="Arial" panose="020B0604020202020204" pitchFamily="34" charset="0"/>
              <a:buChar char="•"/>
            </a:pPr>
            <a:r>
              <a:rPr lang="en-US" sz="2800" dirty="0">
                <a:solidFill>
                  <a:prstClr val="black"/>
                </a:solidFill>
                <a:cs typeface="Arial"/>
              </a:rPr>
              <a:t>Focus is on local and national problem-solving</a:t>
            </a:r>
          </a:p>
          <a:p>
            <a:pPr marL="239178" indent="-239178" defTabSz="609585">
              <a:buFont typeface="Arial" panose="020B0604020202020204" pitchFamily="34" charset="0"/>
              <a:buChar char="•"/>
            </a:pPr>
            <a:r>
              <a:rPr lang="en-US" sz="2800" dirty="0">
                <a:solidFill>
                  <a:prstClr val="black"/>
                </a:solidFill>
              </a:rPr>
              <a:t>To close the </a:t>
            </a:r>
            <a:r>
              <a:rPr lang="en-US" sz="2800" dirty="0">
                <a:solidFill>
                  <a:prstClr val="black"/>
                </a:solidFill>
                <a:latin typeface="Calibri"/>
              </a:rPr>
              <a:t>know-do gap in real world settings</a:t>
            </a:r>
            <a:endParaRPr lang="en-US" sz="2800" dirty="0">
              <a:solidFill>
                <a:prstClr val="black"/>
              </a:solidFill>
              <a:latin typeface="Arial"/>
              <a:cs typeface="Arial"/>
            </a:endParaRPr>
          </a:p>
        </p:txBody>
      </p:sp>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32181" y="3319405"/>
            <a:ext cx="3577785" cy="1821305"/>
          </a:xfrm>
          <a:prstGeom prst="rect">
            <a:avLst/>
          </a:prstGeom>
        </p:spPr>
      </p:pic>
    </p:spTree>
    <p:extLst>
      <p:ext uri="{BB962C8B-B14F-4D97-AF65-F5344CB8AC3E}">
        <p14:creationId xmlns:p14="http://schemas.microsoft.com/office/powerpoint/2010/main" val="173669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81B37-C051-4858-A06E-674ADEB2715C}"/>
              </a:ext>
            </a:extLst>
          </p:cNvPr>
          <p:cNvSpPr>
            <a:spLocks noGrp="1"/>
          </p:cNvSpPr>
          <p:nvPr>
            <p:ph type="title"/>
          </p:nvPr>
        </p:nvSpPr>
        <p:spPr>
          <a:xfrm>
            <a:off x="838200" y="2506160"/>
            <a:ext cx="10515600" cy="1325563"/>
          </a:xfrm>
        </p:spPr>
        <p:txBody>
          <a:bodyPr>
            <a:normAutofit/>
          </a:bodyPr>
          <a:lstStyle/>
          <a:p>
            <a:pPr algn="ctr"/>
            <a:r>
              <a:rPr lang="en-US" sz="4000" b="1" dirty="0">
                <a:solidFill>
                  <a:srgbClr val="0070C0"/>
                </a:solidFill>
                <a:latin typeface="Calibri" panose="020F0502020204030204" pitchFamily="34" charset="0"/>
                <a:cs typeface="Calibri" panose="020F0502020204030204" pitchFamily="34" charset="0"/>
              </a:rPr>
              <a:t>2. Implementation Science (IS) – What is it?</a:t>
            </a:r>
            <a:br>
              <a:rPr lang="en-US" sz="4000" dirty="0">
                <a:latin typeface="Calibri" panose="020F0502020204030204" pitchFamily="34" charset="0"/>
                <a:cs typeface="Calibri" panose="020F0502020204030204" pitchFamily="34" charset="0"/>
              </a:rPr>
            </a:br>
            <a:endParaRPr lang="en-US" sz="4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7027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Implementation Science/Research: </a:t>
            </a:r>
            <a:br>
              <a:rPr lang="en-US" dirty="0"/>
            </a:br>
            <a:r>
              <a:rPr lang="en-US" dirty="0"/>
              <a:t>Key Characteristics</a:t>
            </a:r>
          </a:p>
        </p:txBody>
      </p:sp>
      <p:sp>
        <p:nvSpPr>
          <p:cNvPr id="3" name="Content Placeholder 2"/>
          <p:cNvSpPr>
            <a:spLocks noGrp="1"/>
          </p:cNvSpPr>
          <p:nvPr>
            <p:ph idx="1"/>
          </p:nvPr>
        </p:nvSpPr>
        <p:spPr>
          <a:xfrm>
            <a:off x="411480" y="1639732"/>
            <a:ext cx="9707880" cy="2209800"/>
          </a:xfrm>
          <a:ln>
            <a:noFill/>
          </a:ln>
        </p:spPr>
        <p:txBody>
          <a:bodyPr>
            <a:normAutofit/>
          </a:bodyPr>
          <a:lstStyle/>
          <a:p>
            <a:pPr lvl="0"/>
            <a:r>
              <a:rPr lang="en-GB" sz="2800" dirty="0"/>
              <a:t>Seeks to understand more about “</a:t>
            </a:r>
            <a:r>
              <a:rPr lang="en-GB" sz="2800" b="1" i="1" dirty="0"/>
              <a:t>real world</a:t>
            </a:r>
            <a:r>
              <a:rPr lang="en-GB" sz="2800" dirty="0"/>
              <a:t>” or usual practice settings</a:t>
            </a:r>
          </a:p>
          <a:p>
            <a:pPr lvl="0"/>
            <a:r>
              <a:rPr lang="en-GB" sz="2800" dirty="0"/>
              <a:t>Addresses </a:t>
            </a:r>
            <a:r>
              <a:rPr lang="en-GB" sz="2800" b="1" i="1" dirty="0"/>
              <a:t>how, why</a:t>
            </a:r>
            <a:r>
              <a:rPr lang="en-GB" sz="2800" dirty="0"/>
              <a:t>, and </a:t>
            </a:r>
            <a:r>
              <a:rPr lang="en-GB" sz="2800" b="1" i="1" dirty="0"/>
              <a:t>what</a:t>
            </a:r>
            <a:r>
              <a:rPr lang="en-GB" sz="2800" dirty="0"/>
              <a:t> is implemented and their </a:t>
            </a:r>
            <a:r>
              <a:rPr lang="en-GB" sz="2800" b="1" i="1" dirty="0"/>
              <a:t>effects</a:t>
            </a:r>
          </a:p>
          <a:p>
            <a:pPr marL="0" indent="0">
              <a:buNone/>
            </a:pPr>
            <a:endParaRPr lang="en-GB" dirty="0"/>
          </a:p>
        </p:txBody>
      </p:sp>
      <p:sp>
        <p:nvSpPr>
          <p:cNvPr id="4" name="Rectangle 3"/>
          <p:cNvSpPr/>
          <p:nvPr/>
        </p:nvSpPr>
        <p:spPr>
          <a:xfrm>
            <a:off x="411480" y="4107061"/>
            <a:ext cx="9707880" cy="2595647"/>
          </a:xfrm>
          <a:prstGeom prst="rect">
            <a:avLst/>
          </a:prstGeom>
        </p:spPr>
        <p:txBody>
          <a:bodyPr wrap="square">
            <a:spAutoFit/>
          </a:bodyPr>
          <a:lstStyle/>
          <a:p>
            <a:pPr defTabSz="609585"/>
            <a:r>
              <a:rPr lang="en-GB" sz="3200" dirty="0">
                <a:solidFill>
                  <a:prstClr val="black"/>
                </a:solidFill>
                <a:latin typeface="Calibri"/>
              </a:rPr>
              <a:t>Concern with “interventions” at several levels:</a:t>
            </a:r>
          </a:p>
          <a:p>
            <a:pPr marL="914377" lvl="1" indent="-457189" defTabSz="609585">
              <a:buFont typeface="Arial"/>
              <a:buChar char="•"/>
            </a:pPr>
            <a:r>
              <a:rPr lang="en-GB" sz="2800" dirty="0">
                <a:solidFill>
                  <a:prstClr val="black"/>
                </a:solidFill>
                <a:latin typeface="Calibri"/>
              </a:rPr>
              <a:t>policies, programs, or individual practices</a:t>
            </a:r>
          </a:p>
          <a:p>
            <a:pPr marL="914377" lvl="1" indent="-457189" defTabSz="609585">
              <a:buFont typeface="Arial"/>
              <a:buChar char="•"/>
            </a:pPr>
            <a:r>
              <a:rPr lang="en-US" sz="2667" i="1" dirty="0" err="1">
                <a:solidFill>
                  <a:prstClr val="black"/>
                </a:solidFill>
                <a:latin typeface="Calibri"/>
              </a:rPr>
              <a:t>politika</a:t>
            </a:r>
            <a:r>
              <a:rPr lang="en-US" sz="2667" i="1" dirty="0">
                <a:solidFill>
                  <a:prstClr val="black"/>
                </a:solidFill>
                <a:latin typeface="Calibri"/>
              </a:rPr>
              <a:t>, </a:t>
            </a:r>
            <a:r>
              <a:rPr lang="en-US" sz="2667" i="1" dirty="0" err="1">
                <a:solidFill>
                  <a:prstClr val="black"/>
                </a:solidFill>
                <a:latin typeface="Calibri"/>
              </a:rPr>
              <a:t>kurs</a:t>
            </a:r>
            <a:r>
              <a:rPr lang="en-US" sz="2667" i="1" dirty="0">
                <a:solidFill>
                  <a:prstClr val="black"/>
                </a:solidFill>
                <a:latin typeface="Calibri"/>
              </a:rPr>
              <a:t>, </a:t>
            </a:r>
            <a:r>
              <a:rPr lang="en-US" sz="2667" i="1" dirty="0" err="1">
                <a:solidFill>
                  <a:prstClr val="black"/>
                </a:solidFill>
                <a:latin typeface="Calibri"/>
              </a:rPr>
              <a:t>programmy</a:t>
            </a:r>
            <a:r>
              <a:rPr lang="en-US" sz="2667" i="1" dirty="0">
                <a:solidFill>
                  <a:prstClr val="black"/>
                </a:solidFill>
                <a:latin typeface="Calibri"/>
              </a:rPr>
              <a:t>, </a:t>
            </a:r>
            <a:r>
              <a:rPr lang="en-US" sz="2667" i="1" dirty="0" err="1">
                <a:solidFill>
                  <a:prstClr val="black"/>
                </a:solidFill>
                <a:latin typeface="Calibri"/>
              </a:rPr>
              <a:t>praktika</a:t>
            </a:r>
            <a:endParaRPr lang="en-GB" sz="2667" i="1" dirty="0">
              <a:solidFill>
                <a:prstClr val="black"/>
              </a:solidFill>
              <a:latin typeface="Calibri"/>
            </a:endParaRPr>
          </a:p>
          <a:p>
            <a:pPr marL="609585" lvl="1" defTabSz="609585"/>
            <a:endParaRPr lang="en-GB" sz="2000" dirty="0">
              <a:solidFill>
                <a:prstClr val="black"/>
              </a:solidFill>
              <a:latin typeface="Calibri"/>
            </a:endParaRPr>
          </a:p>
          <a:p>
            <a:pPr defTabSz="609585"/>
            <a:r>
              <a:rPr lang="en-GB" sz="2800" dirty="0">
                <a:solidFill>
                  <a:prstClr val="black"/>
                </a:solidFill>
                <a:latin typeface="Calibri"/>
              </a:rPr>
              <a:t>Intention to improve health, access to health services, quality of health services, financial protection, equity …</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08920" y="1317856"/>
            <a:ext cx="1783080" cy="2531676"/>
          </a:xfrm>
          <a:prstGeom prst="rect">
            <a:avLst/>
          </a:prstGeom>
        </p:spPr>
      </p:pic>
    </p:spTree>
    <p:extLst>
      <p:ext uri="{BB962C8B-B14F-4D97-AF65-F5344CB8AC3E}">
        <p14:creationId xmlns:p14="http://schemas.microsoft.com/office/powerpoint/2010/main" val="87291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8D9AE-D0D0-B245-B0ED-C86CA7652F03}"/>
              </a:ext>
            </a:extLst>
          </p:cNvPr>
          <p:cNvSpPr>
            <a:spLocks noGrp="1"/>
          </p:cNvSpPr>
          <p:nvPr>
            <p:ph type="title"/>
          </p:nvPr>
        </p:nvSpPr>
        <p:spPr/>
        <p:txBody>
          <a:bodyPr>
            <a:normAutofit/>
          </a:bodyPr>
          <a:lstStyle/>
          <a:p>
            <a:r>
              <a:rPr lang="en-US" dirty="0"/>
              <a:t>Lots of definitions – a very popular one…</a:t>
            </a:r>
          </a:p>
        </p:txBody>
      </p:sp>
      <p:sp>
        <p:nvSpPr>
          <p:cNvPr id="3" name="Content Placeholder 2">
            <a:extLst>
              <a:ext uri="{FF2B5EF4-FFF2-40B4-BE49-F238E27FC236}">
                <a16:creationId xmlns:a16="http://schemas.microsoft.com/office/drawing/2014/main" id="{4B3D1D82-06D4-1E49-9C4F-019091E2051E}"/>
              </a:ext>
            </a:extLst>
          </p:cNvPr>
          <p:cNvSpPr>
            <a:spLocks noGrp="1"/>
          </p:cNvSpPr>
          <p:nvPr>
            <p:ph idx="1"/>
          </p:nvPr>
        </p:nvSpPr>
        <p:spPr/>
        <p:txBody>
          <a:bodyPr/>
          <a:lstStyle/>
          <a:p>
            <a:pPr marL="0" indent="0">
              <a:buNone/>
            </a:pPr>
            <a:r>
              <a:rPr lang="en-US" sz="3600" dirty="0"/>
              <a:t>“Implementation research is the scientific study of methods to promote the systematic uptake of research findings and other evidence-based practices into routine practice, and, hence, to improve the quality, effectiveness and equity of health services and public health”</a:t>
            </a:r>
          </a:p>
          <a:p>
            <a:pPr marL="0" indent="0">
              <a:buNone/>
            </a:pPr>
            <a:r>
              <a:rPr lang="en-US" dirty="0"/>
              <a:t>(Eccles/Mittman, 2006) </a:t>
            </a:r>
          </a:p>
          <a:p>
            <a:endParaRPr lang="en-US" dirty="0"/>
          </a:p>
        </p:txBody>
      </p:sp>
    </p:spTree>
    <p:extLst>
      <p:ext uri="{BB962C8B-B14F-4D97-AF65-F5344CB8AC3E}">
        <p14:creationId xmlns:p14="http://schemas.microsoft.com/office/powerpoint/2010/main" val="79913699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8994"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86729" y="0"/>
            <a:ext cx="4852988" cy="6858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a16="http://schemas.microsoft.com/office/drawing/2014/main" id="{36FB7B29-1ED0-4612-97F2-B4460A9D9760}"/>
              </a:ext>
            </a:extLst>
          </p:cNvPr>
          <p:cNvPicPr>
            <a:picLocks noChangeAspect="1"/>
          </p:cNvPicPr>
          <p:nvPr/>
        </p:nvPicPr>
        <p:blipFill>
          <a:blip r:embed="rId4"/>
          <a:stretch>
            <a:fillRect/>
          </a:stretch>
        </p:blipFill>
        <p:spPr>
          <a:xfrm>
            <a:off x="6089115" y="0"/>
            <a:ext cx="5416156" cy="6858000"/>
          </a:xfrm>
          <a:prstGeom prst="rect">
            <a:avLst/>
          </a:prstGeom>
        </p:spPr>
      </p:pic>
    </p:spTree>
    <p:extLst>
      <p:ext uri="{BB962C8B-B14F-4D97-AF65-F5344CB8AC3E}">
        <p14:creationId xmlns:p14="http://schemas.microsoft.com/office/powerpoint/2010/main" val="920311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Users\Enola\AppData\Local\Microsoft\Windows\Temporary Internet Files\Content.Outlook\TA2PRJ8I\Wordle - Color - irregular shape.png">
            <a:extLst>
              <a:ext uri="{FF2B5EF4-FFF2-40B4-BE49-F238E27FC236}">
                <a16:creationId xmlns:a16="http://schemas.microsoft.com/office/drawing/2014/main" id="{616776FB-9F85-4C44-907E-4C2A484F8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541464"/>
            <a:ext cx="8964613" cy="505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3" name="TextBox 2">
            <a:extLst>
              <a:ext uri="{FF2B5EF4-FFF2-40B4-BE49-F238E27FC236}">
                <a16:creationId xmlns:a16="http://schemas.microsoft.com/office/drawing/2014/main" id="{6EBCC228-018C-4DD7-9C97-E50928DAB16C}"/>
              </a:ext>
            </a:extLst>
          </p:cNvPr>
          <p:cNvSpPr txBox="1">
            <a:spLocks noChangeArrowheads="1"/>
          </p:cNvSpPr>
          <p:nvPr/>
        </p:nvSpPr>
        <p:spPr bwMode="auto">
          <a:xfrm>
            <a:off x="981307" y="683594"/>
            <a:ext cx="110174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6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Lots of different terms and research traditions….</a:t>
            </a:r>
            <a:endParaRPr kumimoji="0" lang="en-AU" altLang="en-US" sz="36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02790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436" y="892098"/>
            <a:ext cx="5244964" cy="1616925"/>
          </a:xfrm>
        </p:spPr>
        <p:txBody>
          <a:bodyPr/>
          <a:lstStyle/>
          <a:p>
            <a:r>
              <a:rPr lang="en-US" sz="2800" dirty="0"/>
              <a:t>Implementation Research involves lots of different </a:t>
            </a:r>
            <a:br>
              <a:rPr lang="en-US" sz="2800" dirty="0"/>
            </a:br>
            <a:r>
              <a:rPr lang="en-US" sz="2800" dirty="0"/>
              <a:t>fields, discipline and methods</a:t>
            </a:r>
          </a:p>
        </p:txBody>
      </p:sp>
      <p:pic>
        <p:nvPicPr>
          <p:cNvPr id="92161" name="Picture 1" descr="C:\Documents and Settings\User\My Documents\Publications\Publications\MSJM Theme Issue GHD and Implementation\Implementation research diagram 20110304.PNG"/>
          <p:cNvPicPr>
            <a:picLocks noChangeAspect="1" noChangeArrowheads="1"/>
          </p:cNvPicPr>
          <p:nvPr/>
        </p:nvPicPr>
        <p:blipFill>
          <a:blip r:embed="rId2" cstate="print"/>
          <a:srcRect/>
          <a:stretch>
            <a:fillRect/>
          </a:stretch>
        </p:blipFill>
        <p:spPr bwMode="auto">
          <a:xfrm>
            <a:off x="5899761" y="1042639"/>
            <a:ext cx="5722765" cy="5715000"/>
          </a:xfrm>
          <a:prstGeom prst="rect">
            <a:avLst/>
          </a:prstGeom>
          <a:noFill/>
        </p:spPr>
      </p:pic>
    </p:spTree>
    <p:extLst>
      <p:ext uri="{BB962C8B-B14F-4D97-AF65-F5344CB8AC3E}">
        <p14:creationId xmlns:p14="http://schemas.microsoft.com/office/powerpoint/2010/main" val="282793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7CB41-93B9-49ED-816D-A39F81BDFC78}"/>
              </a:ext>
            </a:extLst>
          </p:cNvPr>
          <p:cNvSpPr/>
          <p:nvPr/>
        </p:nvSpPr>
        <p:spPr>
          <a:xfrm>
            <a:off x="1752600" y="1143000"/>
            <a:ext cx="8686800" cy="5486400"/>
          </a:xfrm>
          <a:prstGeom prst="rect">
            <a:avLst/>
          </a:prstGeom>
          <a:solidFill>
            <a:schemeClr val="bg2"/>
          </a:solidFill>
          <a:ln w="15875">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51E84">
                    <a:lumMod val="50000"/>
                  </a:srgbClr>
                </a:solidFill>
                <a:effectLst/>
                <a:uLnTx/>
                <a:uFillTx/>
                <a:latin typeface="Calibri"/>
                <a:ea typeface="+mn-ea"/>
                <a:cs typeface="+mn-cs"/>
              </a:rPr>
              <a:t>Health Services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Oval 3">
            <a:extLst>
              <a:ext uri="{FF2B5EF4-FFF2-40B4-BE49-F238E27FC236}">
                <a16:creationId xmlns:a16="http://schemas.microsoft.com/office/drawing/2014/main" id="{CAFFC7EC-7619-4480-AC6A-DB3D6823628A}"/>
              </a:ext>
            </a:extLst>
          </p:cNvPr>
          <p:cNvSpPr/>
          <p:nvPr/>
        </p:nvSpPr>
        <p:spPr>
          <a:xfrm>
            <a:off x="2133600" y="1752600"/>
            <a:ext cx="7162800" cy="4648200"/>
          </a:xfrm>
          <a:prstGeom prst="ellipse">
            <a:avLst/>
          </a:prstGeom>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Health Services Research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75783" name="Title 1">
            <a:extLst>
              <a:ext uri="{FF2B5EF4-FFF2-40B4-BE49-F238E27FC236}">
                <a16:creationId xmlns:a16="http://schemas.microsoft.com/office/drawing/2014/main" id="{E1E77534-93B6-479E-9C52-A98D98E6EB8D}"/>
              </a:ext>
            </a:extLst>
          </p:cNvPr>
          <p:cNvSpPr>
            <a:spLocks noGrp="1"/>
          </p:cNvSpPr>
          <p:nvPr>
            <p:ph type="title"/>
          </p:nvPr>
        </p:nvSpPr>
        <p:spPr>
          <a:xfrm>
            <a:off x="2303464" y="152401"/>
            <a:ext cx="7585075" cy="739775"/>
          </a:xfrm>
        </p:spPr>
        <p:txBody>
          <a:bodyPr>
            <a:normAutofit fontScale="90000"/>
          </a:bodyPr>
          <a:lstStyle/>
          <a:p>
            <a:pPr eaLnBrk="1" fontAlgn="auto" hangingPunct="1">
              <a:spcAft>
                <a:spcPts val="0"/>
              </a:spcAft>
              <a:defRPr/>
            </a:pPr>
            <a:r>
              <a:rPr lang="en-US" dirty="0">
                <a:latin typeface="Trebuchet MS" charset="0"/>
                <a:ea typeface="+mj-ea"/>
              </a:rPr>
              <a:t>A Sea of Terms (and Circles)</a:t>
            </a:r>
          </a:p>
        </p:txBody>
      </p:sp>
      <p:sp>
        <p:nvSpPr>
          <p:cNvPr id="2" name="Oval 1">
            <a:extLst>
              <a:ext uri="{FF2B5EF4-FFF2-40B4-BE49-F238E27FC236}">
                <a16:creationId xmlns:a16="http://schemas.microsoft.com/office/drawing/2014/main" id="{320BD8DE-678A-4970-93C5-05391B1A45A6}"/>
              </a:ext>
            </a:extLst>
          </p:cNvPr>
          <p:cNvSpPr/>
          <p:nvPr/>
        </p:nvSpPr>
        <p:spPr>
          <a:xfrm>
            <a:off x="2514600" y="2362200"/>
            <a:ext cx="6324600" cy="3962400"/>
          </a:xfrm>
          <a:prstGeom prst="ellipse">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Implementation Science</a:t>
            </a:r>
          </a:p>
        </p:txBody>
      </p:sp>
      <p:sp>
        <p:nvSpPr>
          <p:cNvPr id="5" name="Oval 4">
            <a:extLst>
              <a:ext uri="{FF2B5EF4-FFF2-40B4-BE49-F238E27FC236}">
                <a16:creationId xmlns:a16="http://schemas.microsoft.com/office/drawing/2014/main" id="{3CEFC2E1-EFA4-439E-A162-46640F59B4AD}"/>
              </a:ext>
            </a:extLst>
          </p:cNvPr>
          <p:cNvSpPr/>
          <p:nvPr/>
        </p:nvSpPr>
        <p:spPr>
          <a:xfrm>
            <a:off x="4800600" y="2667000"/>
            <a:ext cx="3962400" cy="2971800"/>
          </a:xfrm>
          <a:prstGeom prst="ellipse">
            <a:avLst/>
          </a:prstGeom>
          <a:solidFill>
            <a:srgbClr val="C0504D"/>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Implementation Research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Oval 5">
            <a:extLst>
              <a:ext uri="{FF2B5EF4-FFF2-40B4-BE49-F238E27FC236}">
                <a16:creationId xmlns:a16="http://schemas.microsoft.com/office/drawing/2014/main" id="{E2B87158-97ED-4D70-9F54-AA62CC0FBEE9}"/>
              </a:ext>
            </a:extLst>
          </p:cNvPr>
          <p:cNvSpPr/>
          <p:nvPr/>
        </p:nvSpPr>
        <p:spPr>
          <a:xfrm>
            <a:off x="2819400" y="2743200"/>
            <a:ext cx="2819400" cy="2438400"/>
          </a:xfrm>
          <a:prstGeom prst="ellipse">
            <a:avLst/>
          </a:prstGeom>
          <a:solidFill>
            <a:schemeClr val="accent3"/>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Dissemination Research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Oval 6">
            <a:extLst>
              <a:ext uri="{FF2B5EF4-FFF2-40B4-BE49-F238E27FC236}">
                <a16:creationId xmlns:a16="http://schemas.microsoft.com/office/drawing/2014/main" id="{98BDE748-035F-4ACA-AC06-38B7160F86B7}"/>
              </a:ext>
            </a:extLst>
          </p:cNvPr>
          <p:cNvSpPr/>
          <p:nvPr/>
        </p:nvSpPr>
        <p:spPr>
          <a:xfrm>
            <a:off x="5715000" y="4572000"/>
            <a:ext cx="2209800" cy="1066800"/>
          </a:xfrm>
          <a:prstGeom prst="ellipse">
            <a:avLst/>
          </a:prstGeom>
          <a:solidFill>
            <a:schemeClr val="accent4"/>
          </a:soli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Quality Improvement Science</a:t>
            </a:r>
          </a:p>
        </p:txBody>
      </p:sp>
      <p:sp>
        <p:nvSpPr>
          <p:cNvPr id="3" name="Oval 2">
            <a:extLst>
              <a:ext uri="{FF2B5EF4-FFF2-40B4-BE49-F238E27FC236}">
                <a16:creationId xmlns:a16="http://schemas.microsoft.com/office/drawing/2014/main" id="{555E02E4-DBB3-4B01-AB9A-70D9D293F342}"/>
              </a:ext>
            </a:extLst>
          </p:cNvPr>
          <p:cNvSpPr/>
          <p:nvPr/>
        </p:nvSpPr>
        <p:spPr>
          <a:xfrm>
            <a:off x="3200400" y="4114800"/>
            <a:ext cx="2133600" cy="9906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Health Communication Research</a:t>
            </a:r>
          </a:p>
        </p:txBody>
      </p:sp>
    </p:spTree>
    <p:extLst>
      <p:ext uri="{BB962C8B-B14F-4D97-AF65-F5344CB8AC3E}">
        <p14:creationId xmlns:p14="http://schemas.microsoft.com/office/powerpoint/2010/main" val="3099941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is Implementation Research Used?</a:t>
            </a:r>
          </a:p>
        </p:txBody>
      </p:sp>
      <p:sp>
        <p:nvSpPr>
          <p:cNvPr id="3" name="Content Placeholder 2"/>
          <p:cNvSpPr>
            <a:spLocks noGrp="1"/>
          </p:cNvSpPr>
          <p:nvPr>
            <p:ph idx="1"/>
          </p:nvPr>
        </p:nvSpPr>
        <p:spPr>
          <a:ln>
            <a:noFill/>
          </a:ln>
        </p:spPr>
        <p:txBody>
          <a:bodyPr>
            <a:normAutofit lnSpcReduction="10000"/>
          </a:bodyPr>
          <a:lstStyle/>
          <a:p>
            <a:pPr lvl="0"/>
            <a:r>
              <a:rPr lang="en-GB" sz="3200" dirty="0"/>
              <a:t>To understand context, assess performance, inform implementation, strengthen health systems</a:t>
            </a:r>
          </a:p>
          <a:p>
            <a:pPr lvl="0"/>
            <a:r>
              <a:rPr lang="en-GB" sz="3200" dirty="0"/>
              <a:t>To support scale-up and integration of interventions </a:t>
            </a:r>
          </a:p>
          <a:p>
            <a:pPr lvl="0"/>
            <a:r>
              <a:rPr lang="en-GB" sz="3200" dirty="0"/>
              <a:t>Practitioners can be “researchers” to solve problems</a:t>
            </a:r>
          </a:p>
          <a:p>
            <a:pPr lvl="0"/>
            <a:r>
              <a:rPr lang="en-GB" sz="3200" dirty="0"/>
              <a:t>Help organizations develop capacity to learn</a:t>
            </a:r>
          </a:p>
          <a:p>
            <a:pPr lvl="0"/>
            <a:r>
              <a:rPr lang="en-GB" sz="3200" dirty="0"/>
              <a:t>Citizen science</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26704" y="3073722"/>
            <a:ext cx="2665296" cy="3784279"/>
          </a:xfrm>
          <a:prstGeom prst="rect">
            <a:avLst/>
          </a:prstGeom>
        </p:spPr>
      </p:pic>
    </p:spTree>
    <p:extLst>
      <p:ext uri="{BB962C8B-B14F-4D97-AF65-F5344CB8AC3E}">
        <p14:creationId xmlns:p14="http://schemas.microsoft.com/office/powerpoint/2010/main" val="13562496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b="1" dirty="0"/>
              <a:t>IS Continuum – The </a:t>
            </a:r>
            <a:r>
              <a:rPr lang="en-US" b="1" dirty="0" err="1"/>
              <a:t>evidenc</a:t>
            </a:r>
            <a:r>
              <a:rPr lang="en-US" b="1" dirty="0"/>
              <a:t> translation pipeline</a:t>
            </a:r>
          </a:p>
        </p:txBody>
      </p:sp>
      <p:graphicFrame>
        <p:nvGraphicFramePr>
          <p:cNvPr id="5" name="Diagram 4"/>
          <p:cNvGraphicFramePr/>
          <p:nvPr>
            <p:extLst>
              <p:ext uri="{D42A27DB-BD31-4B8C-83A1-F6EECF244321}">
                <p14:modId xmlns:p14="http://schemas.microsoft.com/office/powerpoint/2010/main" val="2328267428"/>
              </p:ext>
            </p:extLst>
          </p:nvPr>
        </p:nvGraphicFramePr>
        <p:xfrm>
          <a:off x="1257300" y="1214967"/>
          <a:ext cx="9677400" cy="523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252787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539763" y="0"/>
            <a:ext cx="7988840" cy="6858000"/>
          </a:xfrm>
          <a:prstGeom prst="rect">
            <a:avLst/>
          </a:prstGeom>
        </p:spPr>
      </p:pic>
      <p:sp>
        <p:nvSpPr>
          <p:cNvPr id="2" name="Title 1"/>
          <p:cNvSpPr>
            <a:spLocks noGrp="1"/>
          </p:cNvSpPr>
          <p:nvPr>
            <p:ph type="title"/>
          </p:nvPr>
        </p:nvSpPr>
        <p:spPr>
          <a:xfrm>
            <a:off x="0" y="584316"/>
            <a:ext cx="3539763" cy="2829445"/>
          </a:xfrm>
        </p:spPr>
        <p:txBody>
          <a:bodyPr>
            <a:noAutofit/>
          </a:bodyPr>
          <a:lstStyle/>
          <a:p>
            <a:r>
              <a:rPr lang="en-US" sz="3600" b="1" dirty="0">
                <a:solidFill>
                  <a:schemeClr val="tx1"/>
                </a:solidFill>
              </a:rPr>
              <a:t>Continuum of Implementation Research</a:t>
            </a:r>
          </a:p>
        </p:txBody>
      </p:sp>
    </p:spTree>
    <p:extLst>
      <p:ext uri="{BB962C8B-B14F-4D97-AF65-F5344CB8AC3E}">
        <p14:creationId xmlns:p14="http://schemas.microsoft.com/office/powerpoint/2010/main" val="145938647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506" y="15985"/>
            <a:ext cx="8984241" cy="918583"/>
          </a:xfrm>
        </p:spPr>
        <p:txBody>
          <a:bodyPr>
            <a:noAutofit/>
          </a:bodyPr>
          <a:lstStyle/>
          <a:p>
            <a:r>
              <a:rPr lang="en-US" dirty="0"/>
              <a:t>Many Theories, Methods and Hybrid Designs Utilized in Implementation Science</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86729" y="1304564"/>
            <a:ext cx="3053672" cy="2300169"/>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87035"/>
            <a:ext cx="2065688" cy="3370965"/>
          </a:xfrm>
          <a:prstGeom prst="rect">
            <a:avLst/>
          </a:prstGeom>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40401" y="1373253"/>
            <a:ext cx="2825427" cy="1759756"/>
          </a:xfrm>
          <a:prstGeom prst="rect">
            <a:avLst/>
          </a:prstGeom>
        </p:spPr>
      </p:pic>
      <p:pic>
        <p:nvPicPr>
          <p:cNvPr id="11" name="Picture 10"/>
          <p:cNvPicPr>
            <a:picLocks noChangeAspect="1"/>
          </p:cNvPicPr>
          <p:nvPr/>
        </p:nvPicPr>
        <p:blipFill>
          <a:blip r:embed="rId6"/>
          <a:stretch>
            <a:fillRect/>
          </a:stretch>
        </p:blipFill>
        <p:spPr>
          <a:xfrm>
            <a:off x="2522710" y="4071754"/>
            <a:ext cx="1737657" cy="2687575"/>
          </a:xfrm>
          <a:prstGeom prst="rect">
            <a:avLst/>
          </a:prstGeom>
        </p:spPr>
      </p:pic>
      <p:pic>
        <p:nvPicPr>
          <p:cNvPr id="12"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940712" y="3242389"/>
            <a:ext cx="1371600" cy="1222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5"/>
          <p:cNvPicPr>
            <a:picLocks noChangeAspect="1"/>
          </p:cNvPicPr>
          <p:nvPr/>
        </p:nvPicPr>
        <p:blipFill>
          <a:blip r:embed="rId8"/>
          <a:stretch>
            <a:fillRect/>
          </a:stretch>
        </p:blipFill>
        <p:spPr>
          <a:xfrm>
            <a:off x="8392888" y="4603447"/>
            <a:ext cx="3260163" cy="2045967"/>
          </a:xfrm>
          <a:prstGeom prst="rect">
            <a:avLst/>
          </a:prstGeom>
        </p:spPr>
      </p:pic>
      <p:pic>
        <p:nvPicPr>
          <p:cNvPr id="8" name="Picture 7"/>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414042" y="4542117"/>
            <a:ext cx="3308540" cy="2107296"/>
          </a:xfrm>
          <a:prstGeom prst="rect">
            <a:avLst/>
          </a:prstGeom>
        </p:spPr>
      </p:pic>
      <p:pic>
        <p:nvPicPr>
          <p:cNvPr id="4" name="Picture 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 y="1292469"/>
            <a:ext cx="4052607" cy="2237763"/>
          </a:xfrm>
          <a:prstGeom prst="rect">
            <a:avLst/>
          </a:prstGeom>
        </p:spPr>
      </p:pic>
      <p:pic>
        <p:nvPicPr>
          <p:cNvPr id="13" name="Picture 2"/>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10265828" y="1304563"/>
            <a:ext cx="1910139" cy="2465160"/>
          </a:xfrm>
          <a:prstGeom prst="rect">
            <a:avLst/>
          </a:prstGeom>
          <a:noFill/>
          <a:ln w="9525">
            <a:noFill/>
            <a:miter lim="800000"/>
            <a:headEnd/>
            <a:tailEnd/>
          </a:ln>
        </p:spPr>
      </p:pic>
    </p:spTree>
    <p:extLst>
      <p:ext uri="{BB962C8B-B14F-4D97-AF65-F5344CB8AC3E}">
        <p14:creationId xmlns:p14="http://schemas.microsoft.com/office/powerpoint/2010/main" val="1918075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Key Implementation Outcome Variables</a:t>
            </a:r>
          </a:p>
        </p:txBody>
      </p:sp>
      <p:graphicFrame>
        <p:nvGraphicFramePr>
          <p:cNvPr id="5" name="Object 4"/>
          <p:cNvGraphicFramePr>
            <a:graphicFrameLocks noChangeAspect="1"/>
          </p:cNvGraphicFramePr>
          <p:nvPr>
            <p:extLst/>
          </p:nvPr>
        </p:nvGraphicFramePr>
        <p:xfrm>
          <a:off x="906413" y="1361863"/>
          <a:ext cx="10035907" cy="5336671"/>
        </p:xfrm>
        <a:graphic>
          <a:graphicData uri="http://schemas.openxmlformats.org/presentationml/2006/ole">
            <mc:AlternateContent xmlns:mc="http://schemas.openxmlformats.org/markup-compatibility/2006">
              <mc:Choice xmlns:v="urn:schemas-microsoft-com:vml" Requires="v">
                <p:oleObj spid="_x0000_s1027" name="Document" r:id="rId4" imgW="8597900" imgH="4572000" progId="Word.Document.12">
                  <p:embed/>
                </p:oleObj>
              </mc:Choice>
              <mc:Fallback>
                <p:oleObj name="Document" r:id="rId4" imgW="8597900" imgH="4572000" progId="Word.Document.12">
                  <p:embed/>
                  <p:pic>
                    <p:nvPicPr>
                      <p:cNvPr id="5" name="Object 4"/>
                      <p:cNvPicPr/>
                      <p:nvPr/>
                    </p:nvPicPr>
                    <p:blipFill>
                      <a:blip r:embed="rId5"/>
                      <a:stretch>
                        <a:fillRect/>
                      </a:stretch>
                    </p:blipFill>
                    <p:spPr>
                      <a:xfrm>
                        <a:off x="906413" y="1361863"/>
                        <a:ext cx="10035907" cy="5336671"/>
                      </a:xfrm>
                      <a:prstGeom prst="rect">
                        <a:avLst/>
                      </a:prstGeom>
                    </p:spPr>
                  </p:pic>
                </p:oleObj>
              </mc:Fallback>
            </mc:AlternateContent>
          </a:graphicData>
        </a:graphic>
      </p:graphicFrame>
      <p:sp>
        <p:nvSpPr>
          <p:cNvPr id="8" name="TextBox 7"/>
          <p:cNvSpPr txBox="1"/>
          <p:nvPr/>
        </p:nvSpPr>
        <p:spPr>
          <a:xfrm>
            <a:off x="906413" y="1361862"/>
            <a:ext cx="1928227" cy="5130377"/>
          </a:xfrm>
          <a:prstGeom prst="rect">
            <a:avLst/>
          </a:prstGeom>
          <a:noFill/>
          <a:ln w="38100">
            <a:solidFill>
              <a:srgbClr val="FF0000"/>
            </a:solidFill>
          </a:ln>
        </p:spPr>
        <p:txBody>
          <a:bodyPr wrap="square" rtlCol="0">
            <a:noAutofit/>
          </a:bodyPr>
          <a:lstStyle/>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a:p>
            <a:pPr defTabSz="609585"/>
            <a:endParaRPr lang="en-US" dirty="0">
              <a:solidFill>
                <a:prstClr val="black"/>
              </a:solidFill>
              <a:highlight>
                <a:srgbClr val="FFFF00"/>
              </a:highlight>
              <a:latin typeface="Calibri"/>
            </a:endParaRPr>
          </a:p>
        </p:txBody>
      </p:sp>
    </p:spTree>
    <p:extLst>
      <p:ext uri="{BB962C8B-B14F-4D97-AF65-F5344CB8AC3E}">
        <p14:creationId xmlns:p14="http://schemas.microsoft.com/office/powerpoint/2010/main" val="3456217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48039" y="1171588"/>
            <a:ext cx="9570720" cy="566739"/>
          </a:xfrm>
        </p:spPr>
        <p:txBody>
          <a:bodyPr>
            <a:noAutofit/>
          </a:bodyPr>
          <a:lstStyle/>
          <a:p>
            <a:r>
              <a:rPr lang="en-US" sz="3733" dirty="0"/>
              <a:t>Implementation research should be embedded into policy and practice system</a:t>
            </a:r>
            <a:br>
              <a:rPr lang="en-US" sz="3733" dirty="0"/>
            </a:br>
            <a:endParaRPr lang="en-US" sz="3733" dirty="0"/>
          </a:p>
        </p:txBody>
      </p:sp>
      <p:sp>
        <p:nvSpPr>
          <p:cNvPr id="7" name="Text Placeholder 6"/>
          <p:cNvSpPr>
            <a:spLocks noGrp="1"/>
          </p:cNvSpPr>
          <p:nvPr>
            <p:ph type="body" sz="half" idx="2"/>
          </p:nvPr>
        </p:nvSpPr>
        <p:spPr>
          <a:xfrm>
            <a:off x="512956" y="5853680"/>
            <a:ext cx="11942956" cy="804863"/>
          </a:xfrm>
          <a:ln>
            <a:noFill/>
          </a:ln>
        </p:spPr>
        <p:txBody>
          <a:bodyPr>
            <a:noAutofit/>
          </a:bodyPr>
          <a:lstStyle/>
          <a:p>
            <a:pPr>
              <a:spcBef>
                <a:spcPts val="600"/>
              </a:spcBef>
            </a:pPr>
            <a:r>
              <a:rPr lang="en-US" sz="2800" b="1" i="1" dirty="0">
                <a:solidFill>
                  <a:srgbClr val="1F497D"/>
                </a:solidFill>
                <a:ea typeface="+mj-ea"/>
                <a:cs typeface="Arial Black"/>
              </a:rPr>
              <a:t>Gaining knowledge from practice – “practice-based evidence” </a:t>
            </a:r>
            <a:r>
              <a:rPr lang="en-US" sz="2800" dirty="0">
                <a:solidFill>
                  <a:srgbClr val="1F497D"/>
                </a:solidFill>
                <a:ea typeface="+mj-ea"/>
                <a:cs typeface="Arial Black"/>
              </a:rPr>
              <a:t>(Larry Green)</a:t>
            </a:r>
            <a:endParaRPr lang="en-US" sz="2800" b="1" i="1" dirty="0">
              <a:solidFill>
                <a:srgbClr val="1F497D"/>
              </a:solidFill>
              <a:ea typeface="+mj-ea"/>
              <a:cs typeface="Arial Black"/>
            </a:endParaRPr>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2971800" y="1325732"/>
            <a:ext cx="6172200" cy="4258299"/>
          </a:xfrm>
          <a:prstGeom prst="rect">
            <a:avLst/>
          </a:prstGeom>
        </p:spPr>
      </p:pic>
    </p:spTree>
    <p:extLst>
      <p:ext uri="{BB962C8B-B14F-4D97-AF65-F5344CB8AC3E}">
        <p14:creationId xmlns:p14="http://schemas.microsoft.com/office/powerpoint/2010/main" val="15035105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508813"/>
            <a:ext cx="10972800" cy="1143000"/>
          </a:xfrm>
        </p:spPr>
        <p:txBody>
          <a:bodyPr>
            <a:normAutofit/>
          </a:bodyPr>
          <a:lstStyle/>
          <a:p>
            <a:r>
              <a:rPr lang="en-US" sz="2800" b="1" dirty="0">
                <a:latin typeface="Arial" panose="020B0604020202020204" pitchFamily="34" charset="0"/>
                <a:cs typeface="Arial" panose="020B0604020202020204" pitchFamily="34" charset="0"/>
              </a:rPr>
              <a:t>The defining characteristics of implementation research are:</a:t>
            </a:r>
            <a:endParaRPr lang="en-GB" sz="2800" b="1" dirty="0">
              <a:latin typeface="Arial" panose="020B0604020202020204" pitchFamily="34" charset="0"/>
              <a:cs typeface="Arial" panose="020B0604020202020204" pitchFamily="34"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098668031"/>
              </p:ext>
            </p:extLst>
          </p:nvPr>
        </p:nvGraphicFramePr>
        <p:xfrm>
          <a:off x="805148" y="1241731"/>
          <a:ext cx="10953467" cy="4725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582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FBBBDF-8ABB-7B45-9C38-1E77FF98DEE0}"/>
              </a:ext>
            </a:extLst>
          </p:cNvPr>
          <p:cNvPicPr>
            <a:picLocks noChangeAspect="1"/>
          </p:cNvPicPr>
          <p:nvPr/>
        </p:nvPicPr>
        <p:blipFill rotWithShape="1">
          <a:blip r:embed="rId2"/>
          <a:srcRect t="6666" b="18542"/>
          <a:stretch/>
        </p:blipFill>
        <p:spPr>
          <a:xfrm>
            <a:off x="0" y="-511261"/>
            <a:ext cx="12315825" cy="6908409"/>
          </a:xfrm>
          <a:prstGeom prst="rect">
            <a:avLst/>
          </a:prstGeom>
        </p:spPr>
      </p:pic>
    </p:spTree>
    <p:extLst>
      <p:ext uri="{BB962C8B-B14F-4D97-AF65-F5344CB8AC3E}">
        <p14:creationId xmlns:p14="http://schemas.microsoft.com/office/powerpoint/2010/main" val="989740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EDA60-4113-414D-974C-258D4118B028}"/>
              </a:ext>
            </a:extLst>
          </p:cNvPr>
          <p:cNvSpPr>
            <a:spLocks noGrp="1"/>
          </p:cNvSpPr>
          <p:nvPr>
            <p:ph type="title"/>
          </p:nvPr>
        </p:nvSpPr>
        <p:spPr>
          <a:xfrm>
            <a:off x="735980" y="2594092"/>
            <a:ext cx="11236712" cy="1143000"/>
          </a:xfrm>
        </p:spPr>
        <p:txBody>
          <a:bodyPr>
            <a:normAutofit fontScale="90000"/>
          </a:bodyPr>
          <a:lstStyle/>
          <a:p>
            <a:pPr algn="l"/>
            <a:r>
              <a:rPr lang="en-US" sz="4000" b="1" dirty="0">
                <a:solidFill>
                  <a:srgbClr val="0070C0"/>
                </a:solidFill>
                <a:latin typeface="+mn-lt"/>
              </a:rPr>
              <a:t>3. Global learnings about how to develop national/global capacity in IS</a:t>
            </a:r>
            <a:br>
              <a:rPr lang="en-US" dirty="0"/>
            </a:br>
            <a:endParaRPr lang="en-US" dirty="0"/>
          </a:p>
        </p:txBody>
      </p:sp>
      <p:sp>
        <p:nvSpPr>
          <p:cNvPr id="3" name="Slide Number Placeholder 2">
            <a:extLst>
              <a:ext uri="{FF2B5EF4-FFF2-40B4-BE49-F238E27FC236}">
                <a16:creationId xmlns:a16="http://schemas.microsoft.com/office/drawing/2014/main" id="{90F3C874-C04E-4133-A122-533BD90FF4B8}"/>
              </a:ext>
            </a:extLst>
          </p:cNvPr>
          <p:cNvSpPr>
            <a:spLocks noGrp="1"/>
          </p:cNvSpPr>
          <p:nvPr>
            <p:ph type="sldNum" sz="quarter" idx="12"/>
          </p:nvPr>
        </p:nvSpPr>
        <p:spPr/>
        <p:txBody>
          <a:bodyPr/>
          <a:lstStyle/>
          <a:p>
            <a:fld id="{F59D30D5-8F4A-4B11-A245-E453452F68A5}" type="slidenum">
              <a:rPr lang="en-GB" altLang="en-US" smtClean="0"/>
              <a:pPr/>
              <a:t>29</a:t>
            </a:fld>
            <a:endParaRPr lang="en-GB" altLang="en-US"/>
          </a:p>
        </p:txBody>
      </p:sp>
    </p:spTree>
    <p:extLst>
      <p:ext uri="{BB962C8B-B14F-4D97-AF65-F5344CB8AC3E}">
        <p14:creationId xmlns:p14="http://schemas.microsoft.com/office/powerpoint/2010/main" val="42340180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Number Placeholder 1">
            <a:extLst>
              <a:ext uri="{FF2B5EF4-FFF2-40B4-BE49-F238E27FC236}">
                <a16:creationId xmlns:a16="http://schemas.microsoft.com/office/drawing/2014/main" id="{CEC9A155-951B-4E49-9539-6281814DF98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857250" indent="-1714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00150" indent="-17145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43050" indent="-171450">
              <a:spcBef>
                <a:spcPct val="20000"/>
              </a:spcBef>
              <a:buFont typeface="Arial" panose="020B0604020202020204" pitchFamily="34" charset="0"/>
              <a:buChar char="»"/>
              <a:defRPr sz="2000">
                <a:solidFill>
                  <a:schemeClr val="tx1"/>
                </a:solidFill>
                <a:latin typeface="Calibri" panose="020F0502020204030204" pitchFamily="34" charset="0"/>
              </a:defRPr>
            </a:lvl5pPr>
            <a:lvl6pPr marL="2000250" indent="-17145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57450" indent="-17145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914650" indent="-17145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71850" indent="-17145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64E7372A-BF18-4D0E-9C4F-9806DD4D8ED6}" type="slidenum">
              <a:rPr kumimoji="0" lang="en-US" altLang="en-US" sz="900" b="0" i="0" u="none" strike="noStrike" kern="1200" cap="none" spc="0" normalizeH="0" baseline="0" noProof="0">
                <a:ln>
                  <a:noFill/>
                </a:ln>
                <a:solidFill>
                  <a:srgbClr val="898989"/>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30</a:t>
            </a:fld>
            <a:endParaRPr kumimoji="0" lang="en-US" altLang="en-US" sz="900" b="0" i="0" u="none" strike="noStrike" kern="1200" cap="none" spc="0" normalizeH="0" baseline="0" noProof="0">
              <a:ln>
                <a:noFill/>
              </a:ln>
              <a:solidFill>
                <a:srgbClr val="898989"/>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3" name="Rectangle 2">
            <a:extLst>
              <a:ext uri="{FF2B5EF4-FFF2-40B4-BE49-F238E27FC236}">
                <a16:creationId xmlns:a16="http://schemas.microsoft.com/office/drawing/2014/main" id="{BF921F3E-3096-49AC-929C-9EF18A5AB606}"/>
              </a:ext>
            </a:extLst>
          </p:cNvPr>
          <p:cNvSpPr/>
          <p:nvPr/>
        </p:nvSpPr>
        <p:spPr>
          <a:xfrm>
            <a:off x="1949067" y="1553378"/>
            <a:ext cx="8293865" cy="2751522"/>
          </a:xfrm>
          <a:prstGeom prst="rect">
            <a:avLst/>
          </a:prstGeom>
        </p:spPr>
        <p:txBody>
          <a:bodyPr wrap="square">
            <a:spAutoFit/>
          </a:body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AU" sz="3200" b="1" i="0" u="none" strike="noStrike" kern="0" cap="none" spc="0" normalizeH="0" baseline="0" noProof="0" dirty="0">
                <a:ln>
                  <a:noFill/>
                </a:ln>
                <a:solidFill>
                  <a:schemeClr val="accent5">
                    <a:lumMod val="75000"/>
                  </a:schemeClr>
                </a:solidFill>
                <a:effectLst/>
                <a:uLnTx/>
                <a:uFillTx/>
                <a:latin typeface="Arial"/>
                <a:ea typeface="Times New Roman"/>
                <a:cs typeface="Times New Roman"/>
              </a:rPr>
              <a:t>WHO Collaborating Centre on  Implementation  Research for Prevention &amp; Control of NCDs</a:t>
            </a:r>
          </a:p>
          <a:p>
            <a:pPr marL="0" marR="0" lvl="0" indent="0" algn="ctr" defTabSz="914400" rtl="0" eaLnBrk="0" fontAlgn="base" latinLnBrk="0" hangingPunct="0">
              <a:lnSpc>
                <a:spcPct val="100000"/>
              </a:lnSpc>
              <a:spcBef>
                <a:spcPct val="20000"/>
              </a:spcBef>
              <a:spcAft>
                <a:spcPct val="0"/>
              </a:spcAft>
              <a:buClrTx/>
              <a:buSzTx/>
              <a:buFontTx/>
              <a:buNone/>
              <a:tabLst/>
              <a:defRPr/>
            </a:pPr>
            <a:endParaRPr kumimoji="0" lang="en-AU" sz="3200" b="1" i="0" u="none" strike="noStrike" kern="0" cap="none" spc="0" normalizeH="0" baseline="0" noProof="0" dirty="0">
              <a:ln>
                <a:noFill/>
              </a:ln>
              <a:solidFill>
                <a:schemeClr val="accent5">
                  <a:lumMod val="75000"/>
                </a:schemeClr>
              </a:solidFill>
              <a:effectLst/>
              <a:uLnTx/>
              <a:uFillTx/>
              <a:latin typeface="Arial"/>
              <a:ea typeface="Times New Roman"/>
              <a:cs typeface="Times New Roman"/>
            </a:endParaRPr>
          </a:p>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AU" sz="3200" b="0" i="0" u="none" strike="noStrike" kern="0" cap="none" spc="0" normalizeH="0" baseline="0" noProof="0" dirty="0">
                <a:ln>
                  <a:noFill/>
                </a:ln>
                <a:solidFill>
                  <a:schemeClr val="accent5">
                    <a:lumMod val="75000"/>
                  </a:schemeClr>
                </a:solidFill>
                <a:effectLst/>
                <a:uLnTx/>
                <a:uFillTx/>
                <a:latin typeface="Arial"/>
                <a:ea typeface="Times New Roman"/>
                <a:cs typeface="Times New Roman"/>
              </a:rPr>
              <a:t>Established in January 2018</a:t>
            </a:r>
            <a:r>
              <a:rPr kumimoji="0" lang="en-AU" sz="3200" b="1" i="0" u="none" strike="noStrike" kern="0" cap="none" spc="0" normalizeH="0" baseline="0" noProof="0" dirty="0">
                <a:ln>
                  <a:noFill/>
                </a:ln>
                <a:solidFill>
                  <a:schemeClr val="accent5">
                    <a:lumMod val="75000"/>
                  </a:schemeClr>
                </a:solidFill>
                <a:effectLst/>
                <a:uLnTx/>
                <a:uFillTx/>
                <a:latin typeface="Arial"/>
                <a:ea typeface="Times New Roman"/>
                <a:cs typeface="Times New Roman"/>
              </a:rPr>
              <a:t> </a:t>
            </a:r>
          </a:p>
        </p:txBody>
      </p:sp>
    </p:spTree>
    <p:extLst>
      <p:ext uri="{BB962C8B-B14F-4D97-AF65-F5344CB8AC3E}">
        <p14:creationId xmlns:p14="http://schemas.microsoft.com/office/powerpoint/2010/main" val="370586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E907AA-D78C-4BB2-89F5-86E76497ED9B}"/>
              </a:ext>
            </a:extLst>
          </p:cNvPr>
          <p:cNvPicPr>
            <a:picLocks noChangeAspect="1"/>
          </p:cNvPicPr>
          <p:nvPr/>
        </p:nvPicPr>
        <p:blipFill>
          <a:blip r:embed="rId2"/>
          <a:stretch>
            <a:fillRect/>
          </a:stretch>
        </p:blipFill>
        <p:spPr>
          <a:xfrm>
            <a:off x="6175968" y="1078748"/>
            <a:ext cx="4869263" cy="5348077"/>
          </a:xfrm>
          <a:prstGeom prst="rect">
            <a:avLst/>
          </a:prstGeom>
        </p:spPr>
      </p:pic>
      <p:sp>
        <p:nvSpPr>
          <p:cNvPr id="8" name="Slide Number Placeholder 7">
            <a:extLst>
              <a:ext uri="{FF2B5EF4-FFF2-40B4-BE49-F238E27FC236}">
                <a16:creationId xmlns:a16="http://schemas.microsoft.com/office/drawing/2014/main" id="{2B20808B-D96F-47B2-8FF6-E72FC431E5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927164-BCB2-459F-B584-C390E82E17B1}" type="slidenum">
              <a:rPr kumimoji="0" lang="en-A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A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E75ABAE-6476-440F-89F8-3071DC4907C2}"/>
              </a:ext>
            </a:extLst>
          </p:cNvPr>
          <p:cNvSpPr txBox="1"/>
          <p:nvPr/>
        </p:nvSpPr>
        <p:spPr>
          <a:xfrm>
            <a:off x="0" y="2644792"/>
            <a:ext cx="6345482"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http://www.who.int/ncds/governance/</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policies/NCD_MSA_plans/</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mn-cs"/>
              </a:rPr>
              <a:t>en</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Suggested citation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 guide to implementation research in the prevention and control of noncommunicable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diseases. Geneva: World Health Organization; 2016.</a:t>
            </a:r>
            <a:endPar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5248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Title 1">
            <a:extLst>
              <a:ext uri="{FF2B5EF4-FFF2-40B4-BE49-F238E27FC236}">
                <a16:creationId xmlns:a16="http://schemas.microsoft.com/office/drawing/2014/main" id="{B3D02FE0-979E-488D-8180-ACB7A3D1E52A}"/>
              </a:ext>
            </a:extLst>
          </p:cNvPr>
          <p:cNvSpPr>
            <a:spLocks noGrp="1"/>
          </p:cNvSpPr>
          <p:nvPr>
            <p:ph type="title"/>
          </p:nvPr>
        </p:nvSpPr>
        <p:spPr>
          <a:xfrm>
            <a:off x="1992313" y="0"/>
            <a:ext cx="8229600" cy="1143000"/>
          </a:xfrm>
        </p:spPr>
        <p:txBody>
          <a:bodyPr/>
          <a:lstStyle/>
          <a:p>
            <a:pPr algn="ctr"/>
            <a:r>
              <a:rPr lang="en-US" altLang="en-US" sz="2800" b="1" dirty="0">
                <a:latin typeface="Arial" panose="020B0604020202020204" pitchFamily="34" charset="0"/>
                <a:cs typeface="Arial" panose="020B0604020202020204" pitchFamily="34" charset="0"/>
              </a:rPr>
              <a:t>WHO Guide – Framework Model</a:t>
            </a:r>
            <a:endParaRPr lang="en-AU" altLang="en-US" sz="2800" b="1" dirty="0">
              <a:latin typeface="Arial" panose="020B0604020202020204" pitchFamily="34" charset="0"/>
              <a:cs typeface="Arial" panose="020B0604020202020204" pitchFamily="34" charset="0"/>
            </a:endParaRPr>
          </a:p>
        </p:txBody>
      </p:sp>
      <p:pic>
        <p:nvPicPr>
          <p:cNvPr id="434179" name="Picture 3">
            <a:extLst>
              <a:ext uri="{FF2B5EF4-FFF2-40B4-BE49-F238E27FC236}">
                <a16:creationId xmlns:a16="http://schemas.microsoft.com/office/drawing/2014/main" id="{19D018D9-F3C3-4AD1-9F56-8BCF13FF9C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259" y="1143000"/>
            <a:ext cx="573087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BE641B43-5BA4-43D5-91CC-83EFA62C1437}"/>
              </a:ext>
            </a:extLst>
          </p:cNvPr>
          <p:cNvPicPr>
            <a:picLocks noChangeAspect="1"/>
          </p:cNvPicPr>
          <p:nvPr/>
        </p:nvPicPr>
        <p:blipFill>
          <a:blip r:embed="rId3"/>
          <a:stretch>
            <a:fillRect/>
          </a:stretch>
        </p:blipFill>
        <p:spPr>
          <a:xfrm>
            <a:off x="7570833" y="1332208"/>
            <a:ext cx="3820607" cy="4193583"/>
          </a:xfrm>
          <a:prstGeom prst="rect">
            <a:avLst/>
          </a:prstGeom>
        </p:spPr>
      </p:pic>
    </p:spTree>
    <p:extLst>
      <p:ext uri="{BB962C8B-B14F-4D97-AF65-F5344CB8AC3E}">
        <p14:creationId xmlns:p14="http://schemas.microsoft.com/office/powerpoint/2010/main" val="410029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C67954-E530-4BF3-B9B9-9D6384944AC4}"/>
              </a:ext>
            </a:extLst>
          </p:cNvPr>
          <p:cNvPicPr>
            <a:picLocks noChangeAspect="1"/>
          </p:cNvPicPr>
          <p:nvPr/>
        </p:nvPicPr>
        <p:blipFill>
          <a:blip r:embed="rId2"/>
          <a:stretch>
            <a:fillRect/>
          </a:stretch>
        </p:blipFill>
        <p:spPr>
          <a:xfrm>
            <a:off x="257350" y="624468"/>
            <a:ext cx="11934650" cy="4580370"/>
          </a:xfrm>
          <a:prstGeom prst="rect">
            <a:avLst/>
          </a:prstGeom>
        </p:spPr>
      </p:pic>
    </p:spTree>
    <p:extLst>
      <p:ext uri="{BB962C8B-B14F-4D97-AF65-F5344CB8AC3E}">
        <p14:creationId xmlns:p14="http://schemas.microsoft.com/office/powerpoint/2010/main" val="41465480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4CC6E9-3E72-4C2B-98F2-CF123A7BEE58}"/>
              </a:ext>
            </a:extLst>
          </p:cNvPr>
          <p:cNvPicPr>
            <a:picLocks noChangeAspect="1"/>
          </p:cNvPicPr>
          <p:nvPr/>
        </p:nvPicPr>
        <p:blipFill>
          <a:blip r:embed="rId2"/>
          <a:stretch>
            <a:fillRect/>
          </a:stretch>
        </p:blipFill>
        <p:spPr>
          <a:xfrm>
            <a:off x="0" y="617017"/>
            <a:ext cx="12192000" cy="5623965"/>
          </a:xfrm>
          <a:prstGeom prst="rect">
            <a:avLst/>
          </a:prstGeom>
        </p:spPr>
      </p:pic>
    </p:spTree>
    <p:extLst>
      <p:ext uri="{BB962C8B-B14F-4D97-AF65-F5344CB8AC3E}">
        <p14:creationId xmlns:p14="http://schemas.microsoft.com/office/powerpoint/2010/main" val="2134790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BCD366-9D65-4EC8-906E-81297FDD9187}"/>
              </a:ext>
            </a:extLst>
          </p:cNvPr>
          <p:cNvPicPr>
            <a:picLocks noChangeAspect="1"/>
          </p:cNvPicPr>
          <p:nvPr/>
        </p:nvPicPr>
        <p:blipFill>
          <a:blip r:embed="rId2"/>
          <a:stretch>
            <a:fillRect/>
          </a:stretch>
        </p:blipFill>
        <p:spPr>
          <a:xfrm>
            <a:off x="0" y="362268"/>
            <a:ext cx="8158588" cy="6048260"/>
          </a:xfrm>
          <a:prstGeom prst="rect">
            <a:avLst/>
          </a:prstGeom>
        </p:spPr>
      </p:pic>
      <p:sp>
        <p:nvSpPr>
          <p:cNvPr id="3" name="TextBox 2">
            <a:extLst>
              <a:ext uri="{FF2B5EF4-FFF2-40B4-BE49-F238E27FC236}">
                <a16:creationId xmlns:a16="http://schemas.microsoft.com/office/drawing/2014/main" id="{59705148-33D9-4F93-9CC0-C7C90DE45038}"/>
              </a:ext>
            </a:extLst>
          </p:cNvPr>
          <p:cNvSpPr txBox="1"/>
          <p:nvPr/>
        </p:nvSpPr>
        <p:spPr>
          <a:xfrm>
            <a:off x="8494005" y="3040655"/>
            <a:ext cx="382285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hlinkClick r:id="rId3"/>
              </a:rPr>
              <a:t>www.gacd.org</a:t>
            </a:r>
            <a:endParaRPr kumimoji="0" lang="en-US" sz="36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b="1" dirty="0">
              <a:solidFill>
                <a:prstClr val="black"/>
              </a:solidFill>
              <a:latin typeface="Calibri"/>
            </a:endParaRPr>
          </a:p>
        </p:txBody>
      </p:sp>
      <p:sp>
        <p:nvSpPr>
          <p:cNvPr id="4" name="TextBox 3">
            <a:extLst>
              <a:ext uri="{FF2B5EF4-FFF2-40B4-BE49-F238E27FC236}">
                <a16:creationId xmlns:a16="http://schemas.microsoft.com/office/drawing/2014/main" id="{4B853AED-5EB9-4072-B7FC-46891DC1FA48}"/>
              </a:ext>
            </a:extLst>
          </p:cNvPr>
          <p:cNvSpPr txBox="1"/>
          <p:nvPr/>
        </p:nvSpPr>
        <p:spPr>
          <a:xfrm>
            <a:off x="5340485" y="501267"/>
            <a:ext cx="493192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www.gacd.org</a:t>
            </a:r>
          </a:p>
        </p:txBody>
      </p:sp>
    </p:spTree>
    <p:extLst>
      <p:ext uri="{BB962C8B-B14F-4D97-AF65-F5344CB8AC3E}">
        <p14:creationId xmlns:p14="http://schemas.microsoft.com/office/powerpoint/2010/main" val="37633637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8912BD-EDA5-41EB-9EE0-7D8922397D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6E2AB5-4B29-4E3B-BB2D-E8CED7F0EC15}" type="slidenum">
              <a:rPr kumimoji="0" lang="en-AU" altLang="en-US" sz="1200" b="0" i="0" u="none" strike="noStrike" kern="1200" cap="none" spc="0" normalizeH="0" baseline="0" noProof="0" smtClean="0">
                <a:ln>
                  <a:noFill/>
                </a:ln>
                <a:solidFill>
                  <a:srgbClr val="898989"/>
                </a:solidFill>
                <a:effectLst/>
                <a:uLnTx/>
                <a:uFillTx/>
                <a:latin typeface="Arial" pitchFamily="34" charset="0"/>
                <a:ea typeface="MS PGothic"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AU" altLang="en-US" sz="1200" b="0" i="0" u="none" strike="noStrike" kern="1200" cap="none" spc="0" normalizeH="0" baseline="0" noProof="0">
              <a:ln>
                <a:noFill/>
              </a:ln>
              <a:solidFill>
                <a:srgbClr val="898989"/>
              </a:solidFill>
              <a:effectLst/>
              <a:uLnTx/>
              <a:uFillTx/>
              <a:latin typeface="Arial" pitchFamily="34" charset="0"/>
              <a:ea typeface="MS PGothic" pitchFamily="34" charset="-128"/>
              <a:cs typeface="+mn-cs"/>
            </a:endParaRPr>
          </a:p>
        </p:txBody>
      </p:sp>
      <p:pic>
        <p:nvPicPr>
          <p:cNvPr id="3" name="Picture 2">
            <a:extLst>
              <a:ext uri="{FF2B5EF4-FFF2-40B4-BE49-F238E27FC236}">
                <a16:creationId xmlns:a16="http://schemas.microsoft.com/office/drawing/2014/main" id="{3167D1AB-5266-4FC3-B6E2-679EDD337F65}"/>
              </a:ext>
            </a:extLst>
          </p:cNvPr>
          <p:cNvPicPr>
            <a:picLocks noChangeAspect="1"/>
          </p:cNvPicPr>
          <p:nvPr/>
        </p:nvPicPr>
        <p:blipFill>
          <a:blip r:embed="rId2"/>
          <a:stretch>
            <a:fillRect/>
          </a:stretch>
        </p:blipFill>
        <p:spPr>
          <a:xfrm>
            <a:off x="1739590" y="50665"/>
            <a:ext cx="8831765" cy="6435860"/>
          </a:xfrm>
          <a:prstGeom prst="rect">
            <a:avLst/>
          </a:prstGeom>
        </p:spPr>
      </p:pic>
    </p:spTree>
    <p:extLst>
      <p:ext uri="{BB962C8B-B14F-4D97-AF65-F5344CB8AC3E}">
        <p14:creationId xmlns:p14="http://schemas.microsoft.com/office/powerpoint/2010/main" val="18359815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0789B3-9A45-41F5-84D6-91F93A1F37C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6E2AB5-4B29-4E3B-BB2D-E8CED7F0EC15}" type="slidenum">
              <a:rPr kumimoji="0" lang="en-AU" altLang="en-US" sz="1200" b="0" i="0" u="none" strike="noStrike" kern="1200" cap="none" spc="0" normalizeH="0" baseline="0" noProof="0" smtClean="0">
                <a:ln>
                  <a:noFill/>
                </a:ln>
                <a:solidFill>
                  <a:srgbClr val="898989"/>
                </a:solidFill>
                <a:effectLst/>
                <a:uLnTx/>
                <a:uFillTx/>
                <a:latin typeface="Arial" pitchFamily="34" charset="0"/>
                <a:ea typeface="MS PGothic"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AU" altLang="en-US" sz="1200" b="0" i="0" u="none" strike="noStrike" kern="1200" cap="none" spc="0" normalizeH="0" baseline="0" noProof="0">
              <a:ln>
                <a:noFill/>
              </a:ln>
              <a:solidFill>
                <a:srgbClr val="898989"/>
              </a:solidFill>
              <a:effectLst/>
              <a:uLnTx/>
              <a:uFillTx/>
              <a:latin typeface="Arial" pitchFamily="34" charset="0"/>
              <a:ea typeface="MS PGothic" pitchFamily="34" charset="-128"/>
              <a:cs typeface="+mn-cs"/>
            </a:endParaRPr>
          </a:p>
        </p:txBody>
      </p:sp>
      <p:pic>
        <p:nvPicPr>
          <p:cNvPr id="3" name="Picture 2">
            <a:extLst>
              <a:ext uri="{FF2B5EF4-FFF2-40B4-BE49-F238E27FC236}">
                <a16:creationId xmlns:a16="http://schemas.microsoft.com/office/drawing/2014/main" id="{84BC1C20-5911-4532-946F-7699BE02556B}"/>
              </a:ext>
            </a:extLst>
          </p:cNvPr>
          <p:cNvPicPr>
            <a:picLocks noChangeAspect="1"/>
          </p:cNvPicPr>
          <p:nvPr/>
        </p:nvPicPr>
        <p:blipFill>
          <a:blip r:embed="rId2"/>
          <a:stretch>
            <a:fillRect/>
          </a:stretch>
        </p:blipFill>
        <p:spPr>
          <a:xfrm>
            <a:off x="1680078" y="136523"/>
            <a:ext cx="8935883" cy="6662523"/>
          </a:xfrm>
          <a:prstGeom prst="rect">
            <a:avLst/>
          </a:prstGeom>
        </p:spPr>
      </p:pic>
    </p:spTree>
    <p:extLst>
      <p:ext uri="{BB962C8B-B14F-4D97-AF65-F5344CB8AC3E}">
        <p14:creationId xmlns:p14="http://schemas.microsoft.com/office/powerpoint/2010/main" val="3666600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8AAA14-8385-4F3C-BEA5-07EBED796E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6E2AB5-4B29-4E3B-BB2D-E8CED7F0EC15}" type="slidenum">
              <a:rPr kumimoji="0" lang="en-AU" altLang="en-US" sz="1200" b="0" i="0" u="none" strike="noStrike" kern="1200" cap="none" spc="0" normalizeH="0" baseline="0" noProof="0" smtClean="0">
                <a:ln>
                  <a:noFill/>
                </a:ln>
                <a:solidFill>
                  <a:srgbClr val="898989"/>
                </a:solidFill>
                <a:effectLst/>
                <a:uLnTx/>
                <a:uFillTx/>
                <a:latin typeface="Arial" pitchFamily="34" charset="0"/>
                <a:ea typeface="MS PGothic"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AU" altLang="en-US" sz="1200" b="0" i="0" u="none" strike="noStrike" kern="1200" cap="none" spc="0" normalizeH="0" baseline="0" noProof="0">
              <a:ln>
                <a:noFill/>
              </a:ln>
              <a:solidFill>
                <a:srgbClr val="898989"/>
              </a:solidFill>
              <a:effectLst/>
              <a:uLnTx/>
              <a:uFillTx/>
              <a:latin typeface="Arial" pitchFamily="34" charset="0"/>
              <a:ea typeface="MS PGothic" pitchFamily="34" charset="-128"/>
              <a:cs typeface="+mn-cs"/>
            </a:endParaRPr>
          </a:p>
        </p:txBody>
      </p:sp>
      <p:pic>
        <p:nvPicPr>
          <p:cNvPr id="3" name="Picture 2">
            <a:extLst>
              <a:ext uri="{FF2B5EF4-FFF2-40B4-BE49-F238E27FC236}">
                <a16:creationId xmlns:a16="http://schemas.microsoft.com/office/drawing/2014/main" id="{B3D77371-038E-4CF6-BBB1-4FFD23674515}"/>
              </a:ext>
            </a:extLst>
          </p:cNvPr>
          <p:cNvPicPr>
            <a:picLocks noChangeAspect="1"/>
          </p:cNvPicPr>
          <p:nvPr/>
        </p:nvPicPr>
        <p:blipFill>
          <a:blip r:embed="rId2"/>
          <a:stretch>
            <a:fillRect/>
          </a:stretch>
        </p:blipFill>
        <p:spPr>
          <a:xfrm>
            <a:off x="1706033" y="136524"/>
            <a:ext cx="8779936" cy="6584952"/>
          </a:xfrm>
          <a:prstGeom prst="rect">
            <a:avLst/>
          </a:prstGeom>
        </p:spPr>
      </p:pic>
    </p:spTree>
    <p:extLst>
      <p:ext uri="{BB962C8B-B14F-4D97-AF65-F5344CB8AC3E}">
        <p14:creationId xmlns:p14="http://schemas.microsoft.com/office/powerpoint/2010/main" val="1969459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CE7F48-CA88-400E-BAEC-7E58C3257F04}"/>
              </a:ext>
            </a:extLst>
          </p:cNvPr>
          <p:cNvPicPr>
            <a:picLocks noChangeAspect="1"/>
          </p:cNvPicPr>
          <p:nvPr/>
        </p:nvPicPr>
        <p:blipFill>
          <a:blip r:embed="rId2"/>
          <a:stretch>
            <a:fillRect/>
          </a:stretch>
        </p:blipFill>
        <p:spPr>
          <a:xfrm>
            <a:off x="1209098" y="643466"/>
            <a:ext cx="9773803" cy="5571067"/>
          </a:xfrm>
          <a:prstGeom prst="rect">
            <a:avLst/>
          </a:prstGeom>
        </p:spPr>
      </p:pic>
      <p:pic>
        <p:nvPicPr>
          <p:cNvPr id="2" name="Picture 1">
            <a:extLst>
              <a:ext uri="{FF2B5EF4-FFF2-40B4-BE49-F238E27FC236}">
                <a16:creationId xmlns:a16="http://schemas.microsoft.com/office/drawing/2014/main" id="{A227D175-8A07-4ED5-8F36-8A9C303AF03D}"/>
              </a:ext>
            </a:extLst>
          </p:cNvPr>
          <p:cNvPicPr>
            <a:picLocks noChangeAspect="1"/>
          </p:cNvPicPr>
          <p:nvPr/>
        </p:nvPicPr>
        <p:blipFill>
          <a:blip r:embed="rId3"/>
          <a:stretch>
            <a:fillRect/>
          </a:stretch>
        </p:blipFill>
        <p:spPr>
          <a:xfrm>
            <a:off x="778970" y="26786804"/>
            <a:ext cx="11839394" cy="6760443"/>
          </a:xfrm>
          <a:prstGeom prst="rect">
            <a:avLst/>
          </a:prstGeom>
        </p:spPr>
      </p:pic>
      <p:sp>
        <p:nvSpPr>
          <p:cNvPr id="4" name="TextBox 3">
            <a:extLst>
              <a:ext uri="{FF2B5EF4-FFF2-40B4-BE49-F238E27FC236}">
                <a16:creationId xmlns:a16="http://schemas.microsoft.com/office/drawing/2014/main" id="{2CEE3584-2351-4DDD-A1A3-475B986A06C4}"/>
              </a:ext>
            </a:extLst>
          </p:cNvPr>
          <p:cNvSpPr txBox="1"/>
          <p:nvPr/>
        </p:nvSpPr>
        <p:spPr>
          <a:xfrm>
            <a:off x="1164115" y="6214533"/>
            <a:ext cx="1092873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&gt;10 Implementation Science Training Workshops for more than 400 trainees undertaken since 2014 in collaboration with the Global Alliance for Chronic Diseases (more than 70% trainees were from LMICs)</a:t>
            </a:r>
            <a:endParaRPr kumimoji="0" lang="en-A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49248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2">
            <a:extLst>
              <a:ext uri="{FF2B5EF4-FFF2-40B4-BE49-F238E27FC236}">
                <a16:creationId xmlns:a16="http://schemas.microsoft.com/office/drawing/2014/main" id="{BC3F3351-7F5C-C44D-BDF4-CADC1EA5E999}"/>
              </a:ext>
            </a:extLst>
          </p:cNvPr>
          <p:cNvSpPr/>
          <p:nvPr/>
        </p:nvSpPr>
        <p:spPr>
          <a:xfrm>
            <a:off x="4268069" y="700557"/>
            <a:ext cx="6399931" cy="6157442"/>
          </a:xfrm>
          <a:prstGeom prst="rect">
            <a:avLst/>
          </a:prstGeom>
          <a:blipFill>
            <a:blip r:embed="rId2" cstate="print"/>
            <a:stretch>
              <a:fillRect/>
            </a:stretch>
          </a:blip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Rectangle 5"/>
          <p:cNvSpPr/>
          <p:nvPr/>
        </p:nvSpPr>
        <p:spPr>
          <a:xfrm>
            <a:off x="1523999" y="1"/>
            <a:ext cx="9144000" cy="1237226"/>
          </a:xfrm>
          <a:prstGeom prst="rect">
            <a:avLst/>
          </a:prstGeom>
          <a:gradFill>
            <a:gsLst>
              <a:gs pos="0">
                <a:srgbClr val="4469A5"/>
              </a:gs>
              <a:gs pos="100000">
                <a:srgbClr val="23B3B5"/>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noFill/>
              <a:effectLst/>
              <a:uLnTx/>
              <a:uFillTx/>
              <a:latin typeface="Calibri"/>
              <a:ea typeface="+mn-ea"/>
              <a:cs typeface="+mn-cs"/>
            </a:endParaRPr>
          </a:p>
        </p:txBody>
      </p:sp>
      <p:sp>
        <p:nvSpPr>
          <p:cNvPr id="7" name="Title 1"/>
          <p:cNvSpPr txBox="1">
            <a:spLocks/>
          </p:cNvSpPr>
          <p:nvPr/>
        </p:nvSpPr>
        <p:spPr>
          <a:xfrm>
            <a:off x="1711530" y="172065"/>
            <a:ext cx="8653108" cy="1065162"/>
          </a:xfrm>
          <a:prstGeom prst="rect">
            <a:avLst/>
          </a:prstGeom>
        </p:spPr>
        <p:txBody>
          <a:bodyPr vert="horz" lIns="91440" tIns="45720" rIns="91440" bIns="45720" rtlCol="0" anchor="t">
            <a:normAutofit fontScale="7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ts val="4800"/>
              </a:lnSpc>
              <a:spcBef>
                <a:spcPct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entury Gothic"/>
                <a:ea typeface="+mj-ea"/>
                <a:cs typeface="Century Gothic"/>
              </a:rPr>
              <a:t>GACD research training for early- &amp; mid-career researchers</a:t>
            </a:r>
            <a:endParaRPr kumimoji="0" lang="en-US" sz="3000" b="1" i="0" u="none" strike="noStrike" kern="1200" cap="none" spc="0" normalizeH="0" baseline="0" noProof="0" dirty="0">
              <a:ln>
                <a:noFill/>
              </a:ln>
              <a:solidFill>
                <a:srgbClr val="FCC24F"/>
              </a:solidFill>
              <a:effectLst/>
              <a:uLnTx/>
              <a:uFillTx/>
              <a:latin typeface="Century Gothic"/>
              <a:ea typeface="+mj-ea"/>
              <a:cs typeface="Century Gothic"/>
            </a:endParaRPr>
          </a:p>
        </p:txBody>
      </p:sp>
      <p:pic>
        <p:nvPicPr>
          <p:cNvPr id="3" name="Picture 2">
            <a:extLst>
              <a:ext uri="{FF2B5EF4-FFF2-40B4-BE49-F238E27FC236}">
                <a16:creationId xmlns:a16="http://schemas.microsoft.com/office/drawing/2014/main" id="{CB3EDA12-6240-5545-9BBB-4677F4ADCCBF}"/>
              </a:ext>
            </a:extLst>
          </p:cNvPr>
          <p:cNvPicPr>
            <a:picLocks noChangeAspect="1"/>
          </p:cNvPicPr>
          <p:nvPr/>
        </p:nvPicPr>
        <p:blipFill>
          <a:blip r:embed="rId3"/>
          <a:stretch>
            <a:fillRect/>
          </a:stretch>
        </p:blipFill>
        <p:spPr>
          <a:xfrm>
            <a:off x="8350293" y="6071630"/>
            <a:ext cx="2138171" cy="567656"/>
          </a:xfrm>
          <a:prstGeom prst="rect">
            <a:avLst/>
          </a:prstGeom>
        </p:spPr>
      </p:pic>
      <p:pic>
        <p:nvPicPr>
          <p:cNvPr id="10" name="Content Placeholder 3"/>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 t="21932" r="-447" b="20124"/>
          <a:stretch/>
        </p:blipFill>
        <p:spPr>
          <a:xfrm>
            <a:off x="1711530" y="1937784"/>
            <a:ext cx="8708924" cy="3349207"/>
          </a:xfrm>
        </p:spPr>
      </p:pic>
      <p:sp>
        <p:nvSpPr>
          <p:cNvPr id="2" name="TextBox 1">
            <a:extLst>
              <a:ext uri="{FF2B5EF4-FFF2-40B4-BE49-F238E27FC236}">
                <a16:creationId xmlns:a16="http://schemas.microsoft.com/office/drawing/2014/main" id="{F8B4AF84-8427-40C7-85BF-061FB74FB487}"/>
              </a:ext>
            </a:extLst>
          </p:cNvPr>
          <p:cNvSpPr txBox="1"/>
          <p:nvPr/>
        </p:nvSpPr>
        <p:spPr>
          <a:xfrm>
            <a:off x="1962615" y="5556024"/>
            <a:ext cx="8820614" cy="646331"/>
          </a:xfrm>
          <a:prstGeom prst="rect">
            <a:avLst/>
          </a:prstGeom>
          <a:noFill/>
        </p:spPr>
        <p:txBody>
          <a:bodyPr wrap="square" rtlCol="0">
            <a:spAutoFit/>
          </a:bodyPr>
          <a:lstStyle/>
          <a:p>
            <a:r>
              <a:rPr lang="en-US" b="1" dirty="0"/>
              <a:t>Inaugural 5-day GACD Implementation Science Training School in Sao Paulo. Brazil (November, 2018)</a:t>
            </a:r>
          </a:p>
        </p:txBody>
      </p:sp>
    </p:spTree>
    <p:extLst>
      <p:ext uri="{BB962C8B-B14F-4D97-AF65-F5344CB8AC3E}">
        <p14:creationId xmlns:p14="http://schemas.microsoft.com/office/powerpoint/2010/main" val="41565813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7C48614-260A-4AEC-BD2B-639262655704}"/>
              </a:ext>
            </a:extLst>
          </p:cNvPr>
          <p:cNvPicPr>
            <a:picLocks noChangeAspect="1"/>
          </p:cNvPicPr>
          <p:nvPr/>
        </p:nvPicPr>
        <p:blipFill>
          <a:blip r:embed="rId2"/>
          <a:stretch>
            <a:fillRect/>
          </a:stretch>
        </p:blipFill>
        <p:spPr>
          <a:xfrm>
            <a:off x="4097380" y="643467"/>
            <a:ext cx="3997239" cy="5571066"/>
          </a:xfrm>
          <a:prstGeom prst="rect">
            <a:avLst/>
          </a:prstGeom>
        </p:spPr>
      </p:pic>
    </p:spTree>
    <p:extLst>
      <p:ext uri="{BB962C8B-B14F-4D97-AF65-F5344CB8AC3E}">
        <p14:creationId xmlns:p14="http://schemas.microsoft.com/office/powerpoint/2010/main" val="1966013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280B0F-CF92-424E-8499-F78E81B895E2}"/>
              </a:ext>
            </a:extLst>
          </p:cNvPr>
          <p:cNvPicPr>
            <a:picLocks noChangeAspect="1"/>
          </p:cNvPicPr>
          <p:nvPr/>
        </p:nvPicPr>
        <p:blipFill rotWithShape="1">
          <a:blip r:embed="rId2"/>
          <a:srcRect t="17089" b="6640"/>
          <a:stretch/>
        </p:blipFill>
        <p:spPr>
          <a:xfrm>
            <a:off x="20" y="10"/>
            <a:ext cx="12191980" cy="6857990"/>
          </a:xfrm>
          <a:prstGeom prst="rect">
            <a:avLst/>
          </a:prstGeom>
        </p:spPr>
      </p:pic>
    </p:spTree>
    <p:extLst>
      <p:ext uri="{BB962C8B-B14F-4D97-AF65-F5344CB8AC3E}">
        <p14:creationId xmlns:p14="http://schemas.microsoft.com/office/powerpoint/2010/main" val="37885791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78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B68AEB02-C34D-489A-826A-00F7B989602D}"/>
              </a:ext>
            </a:extLst>
          </p:cNvPr>
          <p:cNvPicPr>
            <a:picLocks noGrp="1" noChangeAspect="1"/>
          </p:cNvPicPr>
          <p:nvPr>
            <p:ph idx="1"/>
          </p:nvPr>
        </p:nvPicPr>
        <p:blipFill>
          <a:blip r:embed="rId2"/>
          <a:stretch>
            <a:fillRect/>
          </a:stretch>
        </p:blipFill>
        <p:spPr>
          <a:xfrm>
            <a:off x="2357029" y="643467"/>
            <a:ext cx="7477941" cy="5571066"/>
          </a:xfrm>
          <a:prstGeom prst="rect">
            <a:avLst/>
          </a:prstGeom>
        </p:spPr>
      </p:pic>
    </p:spTree>
    <p:extLst>
      <p:ext uri="{BB962C8B-B14F-4D97-AF65-F5344CB8AC3E}">
        <p14:creationId xmlns:p14="http://schemas.microsoft.com/office/powerpoint/2010/main" val="40179922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3B068-9CE5-4EE0-A0A6-DA689F280092}"/>
              </a:ext>
            </a:extLst>
          </p:cNvPr>
          <p:cNvSpPr>
            <a:spLocks noGrp="1"/>
          </p:cNvSpPr>
          <p:nvPr>
            <p:ph type="title"/>
          </p:nvPr>
        </p:nvSpPr>
        <p:spPr>
          <a:xfrm>
            <a:off x="1418063" y="2428101"/>
            <a:ext cx="10515600" cy="1325563"/>
          </a:xfrm>
        </p:spPr>
        <p:txBody>
          <a:bodyPr>
            <a:normAutofit/>
          </a:bodyPr>
          <a:lstStyle/>
          <a:p>
            <a:pPr algn="ctr"/>
            <a:r>
              <a:rPr lang="en-US" b="1" dirty="0">
                <a:solidFill>
                  <a:srgbClr val="0070C0"/>
                </a:solidFill>
                <a:latin typeface="+mn-lt"/>
              </a:rPr>
              <a:t>4. Recommendations for Australian context</a:t>
            </a:r>
            <a:endParaRPr lang="en-US" b="1" dirty="0">
              <a:solidFill>
                <a:schemeClr val="accent5">
                  <a:lumMod val="75000"/>
                </a:schemeClr>
              </a:solidFill>
              <a:latin typeface="+mn-lt"/>
            </a:endParaRPr>
          </a:p>
        </p:txBody>
      </p:sp>
    </p:spTree>
    <p:extLst>
      <p:ext uri="{BB962C8B-B14F-4D97-AF65-F5344CB8AC3E}">
        <p14:creationId xmlns:p14="http://schemas.microsoft.com/office/powerpoint/2010/main" val="41141186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7CED81-D6A0-4E16-BAC5-C01C65A6A602}"/>
              </a:ext>
            </a:extLst>
          </p:cNvPr>
          <p:cNvSpPr>
            <a:spLocks noGrp="1"/>
          </p:cNvSpPr>
          <p:nvPr>
            <p:ph idx="1"/>
          </p:nvPr>
        </p:nvSpPr>
        <p:spPr>
          <a:xfrm>
            <a:off x="657922" y="635620"/>
            <a:ext cx="10695878" cy="5541343"/>
          </a:xfrm>
        </p:spPr>
        <p:txBody>
          <a:bodyPr/>
          <a:lstStyle/>
          <a:p>
            <a:endParaRPr lang="en-US" dirty="0"/>
          </a:p>
          <a:p>
            <a:endParaRPr lang="en-US" dirty="0"/>
          </a:p>
        </p:txBody>
      </p:sp>
      <p:sp>
        <p:nvSpPr>
          <p:cNvPr id="4" name="Rectangle 3">
            <a:extLst>
              <a:ext uri="{FF2B5EF4-FFF2-40B4-BE49-F238E27FC236}">
                <a16:creationId xmlns:a16="http://schemas.microsoft.com/office/drawing/2014/main" id="{AEB62BCA-0069-45E7-BB9A-3844242A7F31}"/>
              </a:ext>
            </a:extLst>
          </p:cNvPr>
          <p:cNvSpPr/>
          <p:nvPr/>
        </p:nvSpPr>
        <p:spPr>
          <a:xfrm>
            <a:off x="1315843" y="1003609"/>
            <a:ext cx="9065941" cy="5494838"/>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800" dirty="0">
                <a:solidFill>
                  <a:prstClr val="black"/>
                </a:solidFill>
              </a:rPr>
              <a:t>Strategies for making implementation science methods and approaches more valued and mainstream, e.g., US NIH institutes/</a:t>
            </a:r>
            <a:r>
              <a:rPr lang="en-US" sz="2800" dirty="0" err="1">
                <a:solidFill>
                  <a:prstClr val="black"/>
                </a:solidFill>
              </a:rPr>
              <a:t>centres</a:t>
            </a:r>
            <a:r>
              <a:rPr lang="en-US" sz="2800" dirty="0">
                <a:solidFill>
                  <a:prstClr val="black"/>
                </a:solidFill>
              </a:rPr>
              <a:t>:</a:t>
            </a:r>
          </a:p>
          <a:p>
            <a:pPr marL="1143000" lvl="2" indent="-228600">
              <a:lnSpc>
                <a:spcPct val="90000"/>
              </a:lnSpc>
              <a:spcBef>
                <a:spcPts val="1000"/>
              </a:spcBef>
              <a:buFont typeface="Arial" panose="020B0604020202020204" pitchFamily="34" charset="0"/>
              <a:buChar char="•"/>
            </a:pPr>
            <a:r>
              <a:rPr lang="en-US" sz="2400" dirty="0">
                <a:solidFill>
                  <a:prstClr val="black"/>
                </a:solidFill>
              </a:rPr>
              <a:t>Implementation Science Study Section</a:t>
            </a:r>
          </a:p>
          <a:p>
            <a:pPr marL="1143000" lvl="2" indent="-228600">
              <a:lnSpc>
                <a:spcPct val="90000"/>
              </a:lnSpc>
              <a:spcBef>
                <a:spcPts val="1000"/>
              </a:spcBef>
              <a:buFont typeface="Arial" panose="020B0604020202020204" pitchFamily="34" charset="0"/>
              <a:buChar char="•"/>
            </a:pPr>
            <a:r>
              <a:rPr lang="en-US" sz="2400" dirty="0">
                <a:solidFill>
                  <a:prstClr val="black"/>
                </a:solidFill>
              </a:rPr>
              <a:t>Annual D&amp;I Conference</a:t>
            </a:r>
          </a:p>
          <a:p>
            <a:pPr lvl="1">
              <a:lnSpc>
                <a:spcPct val="90000"/>
              </a:lnSpc>
              <a:spcBef>
                <a:spcPts val="1000"/>
              </a:spcBef>
            </a:pPr>
            <a:endParaRPr lang="en-US" sz="2800" dirty="0">
              <a:solidFill>
                <a:prstClr val="black"/>
              </a:solidFill>
            </a:endParaRPr>
          </a:p>
          <a:p>
            <a:pPr marL="457200" indent="-457200">
              <a:lnSpc>
                <a:spcPct val="90000"/>
              </a:lnSpc>
              <a:spcBef>
                <a:spcPts val="1000"/>
              </a:spcBef>
              <a:buFont typeface="Arial" panose="020B0604020202020204" pitchFamily="34" charset="0"/>
              <a:buChar char="•"/>
            </a:pPr>
            <a:r>
              <a:rPr lang="en-US" sz="2800" dirty="0">
                <a:solidFill>
                  <a:prstClr val="black"/>
                </a:solidFill>
              </a:rPr>
              <a:t>Building national capacity in implementation science:</a:t>
            </a:r>
          </a:p>
          <a:p>
            <a:pPr marL="1371600" lvl="2" indent="-457200">
              <a:lnSpc>
                <a:spcPct val="90000"/>
              </a:lnSpc>
              <a:spcBef>
                <a:spcPts val="1000"/>
              </a:spcBef>
              <a:buFont typeface="Arial" panose="020B0604020202020204" pitchFamily="34" charset="0"/>
              <a:buChar char="•"/>
            </a:pPr>
            <a:r>
              <a:rPr lang="en-US" sz="2400" dirty="0"/>
              <a:t>US Training Institute for Dissemination and Implementation Research in Health (TIDIRH)</a:t>
            </a:r>
          </a:p>
          <a:p>
            <a:pPr marL="1371600" lvl="2" indent="-457200">
              <a:lnSpc>
                <a:spcPct val="90000"/>
              </a:lnSpc>
              <a:spcBef>
                <a:spcPts val="1000"/>
              </a:spcBef>
              <a:buFont typeface="Arial" panose="020B0604020202020204" pitchFamily="34" charset="0"/>
              <a:buChar char="•"/>
            </a:pPr>
            <a:r>
              <a:rPr lang="en-US" sz="2400" dirty="0"/>
              <a:t>Initiatives of US NCI and other NIH Institutes/Centres</a:t>
            </a:r>
          </a:p>
          <a:p>
            <a:pPr marL="914400" lvl="1" indent="-457200">
              <a:lnSpc>
                <a:spcPct val="90000"/>
              </a:lnSpc>
              <a:spcBef>
                <a:spcPts val="1000"/>
              </a:spcBef>
              <a:buFont typeface="Arial" panose="020B0604020202020204" pitchFamily="34" charset="0"/>
              <a:buChar char="•"/>
            </a:pPr>
            <a:endParaRPr lang="en-US" sz="2800" dirty="0">
              <a:solidFill>
                <a:prstClr val="black"/>
              </a:solidFill>
            </a:endParaRPr>
          </a:p>
          <a:p>
            <a:pPr lvl="1">
              <a:lnSpc>
                <a:spcPct val="90000"/>
              </a:lnSpc>
              <a:spcBef>
                <a:spcPts val="1000"/>
              </a:spcBef>
            </a:pPr>
            <a:endParaRPr lang="en-US" sz="2800" dirty="0">
              <a:solidFill>
                <a:prstClr val="black"/>
              </a:solidFill>
            </a:endParaRPr>
          </a:p>
        </p:txBody>
      </p:sp>
    </p:spTree>
    <p:extLst>
      <p:ext uri="{BB962C8B-B14F-4D97-AF65-F5344CB8AC3E}">
        <p14:creationId xmlns:p14="http://schemas.microsoft.com/office/powerpoint/2010/main" val="26360540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150B-82DC-4BC0-A9BE-BAD5DB42DEFB}"/>
              </a:ext>
            </a:extLst>
          </p:cNvPr>
          <p:cNvSpPr>
            <a:spLocks noGrp="1"/>
          </p:cNvSpPr>
          <p:nvPr>
            <p:ph type="title"/>
          </p:nvPr>
        </p:nvSpPr>
        <p:spPr/>
        <p:txBody>
          <a:bodyPr>
            <a:noAutofit/>
          </a:bodyPr>
          <a:lstStyle/>
          <a:p>
            <a:r>
              <a:rPr lang="en-US" sz="3200" b="1" dirty="0">
                <a:latin typeface="+mn-lt"/>
              </a:rPr>
              <a:t>How to  build more implementation science capacity between Australian research, policy and clinical/public health practice in Australia?  </a:t>
            </a:r>
          </a:p>
        </p:txBody>
      </p:sp>
      <p:sp>
        <p:nvSpPr>
          <p:cNvPr id="3" name="Content Placeholder 2">
            <a:extLst>
              <a:ext uri="{FF2B5EF4-FFF2-40B4-BE49-F238E27FC236}">
                <a16:creationId xmlns:a16="http://schemas.microsoft.com/office/drawing/2014/main" id="{CC770624-D167-4854-AD67-93830CF63290}"/>
              </a:ext>
            </a:extLst>
          </p:cNvPr>
          <p:cNvSpPr>
            <a:spLocks noGrp="1"/>
          </p:cNvSpPr>
          <p:nvPr>
            <p:ph idx="1"/>
          </p:nvPr>
        </p:nvSpPr>
        <p:spPr/>
        <p:txBody>
          <a:bodyPr/>
          <a:lstStyle/>
          <a:p>
            <a:r>
              <a:rPr lang="en-US" dirty="0"/>
              <a:t>Role of Advanced Health Research and Translation Centres</a:t>
            </a:r>
          </a:p>
          <a:p>
            <a:r>
              <a:rPr lang="en-US" dirty="0"/>
              <a:t>Annual NHMRC Research Translation Symposium</a:t>
            </a:r>
          </a:p>
          <a:p>
            <a:r>
              <a:rPr lang="en-US" dirty="0"/>
              <a:t>Network activities among CREs more strongly – </a:t>
            </a:r>
            <a:r>
              <a:rPr lang="en-US" dirty="0">
                <a:solidFill>
                  <a:srgbClr val="FF0000"/>
                </a:solidFill>
              </a:rPr>
              <a:t>our new CRE in Digital Health and Chronic Conditions</a:t>
            </a:r>
          </a:p>
          <a:p>
            <a:r>
              <a:rPr lang="en-US" dirty="0"/>
              <a:t>Establish and support an Annual Implementation Science Training Program for early-/mid-career researchers</a:t>
            </a:r>
          </a:p>
          <a:p>
            <a:r>
              <a:rPr lang="en-US" dirty="0"/>
              <a:t>Strategies for making implementation science methods and approaches more explicit, valued and mainstream, e.g., via Partnership Grants?</a:t>
            </a:r>
          </a:p>
          <a:p>
            <a:endParaRPr lang="en-US" dirty="0"/>
          </a:p>
        </p:txBody>
      </p:sp>
    </p:spTree>
    <p:extLst>
      <p:ext uri="{BB962C8B-B14F-4D97-AF65-F5344CB8AC3E}">
        <p14:creationId xmlns:p14="http://schemas.microsoft.com/office/powerpoint/2010/main" val="24943513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8D29B6-93FF-4ACB-9F09-2D91707A28FC}"/>
              </a:ext>
            </a:extLst>
          </p:cNvPr>
          <p:cNvSpPr>
            <a:spLocks noGrp="1"/>
          </p:cNvSpPr>
          <p:nvPr>
            <p:ph idx="1"/>
          </p:nvPr>
        </p:nvSpPr>
        <p:spPr>
          <a:xfrm>
            <a:off x="3503340" y="1468786"/>
            <a:ext cx="10515600" cy="4351338"/>
          </a:xfrm>
        </p:spPr>
        <p:txBody>
          <a:bodyPr/>
          <a:lstStyle/>
          <a:p>
            <a:pPr marL="0" indent="0">
              <a:buNone/>
            </a:pPr>
            <a:endParaRPr lang="en-US" dirty="0"/>
          </a:p>
          <a:p>
            <a:pPr marL="914400" lvl="2" indent="0">
              <a:buNone/>
            </a:pPr>
            <a:endParaRPr lang="en-US" sz="3600" dirty="0"/>
          </a:p>
          <a:p>
            <a:pPr marL="914400" lvl="2" indent="0">
              <a:buNone/>
            </a:pPr>
            <a:r>
              <a:rPr lang="en-US" sz="3600" dirty="0"/>
              <a:t>Questions?</a:t>
            </a:r>
          </a:p>
          <a:p>
            <a:pPr lvl="2"/>
            <a:endParaRPr lang="en-US" sz="3600" dirty="0"/>
          </a:p>
          <a:p>
            <a:pPr marL="914400" lvl="2" indent="0">
              <a:buNone/>
            </a:pPr>
            <a:r>
              <a:rPr lang="en-US" sz="3600" dirty="0"/>
              <a:t>Discussion</a:t>
            </a:r>
          </a:p>
        </p:txBody>
      </p:sp>
    </p:spTree>
    <p:extLst>
      <p:ext uri="{BB962C8B-B14F-4D97-AF65-F5344CB8AC3E}">
        <p14:creationId xmlns:p14="http://schemas.microsoft.com/office/powerpoint/2010/main" val="215238195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ormAutofit/>
      </a:bodyPr>
      <a:lstStyle>
        <a:def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kumimoji="0" sz="1800" b="0" i="0" u="none" strike="noStrike" kern="1200" cap="none" spc="0" normalizeH="0" baseline="0" noProof="0" dirty="0" smtClean="0">
            <a:ln>
              <a:noFill/>
            </a:ln>
            <a:solidFill>
              <a:schemeClr val="tx1">
                <a:tint val="75000"/>
              </a:schemeClr>
            </a:solidFill>
            <a:effectLst/>
            <a:uLnTx/>
            <a:uFillTx/>
            <a:latin typeface="+mn-lt"/>
            <a:ea typeface="+mn-ea"/>
            <a:cs typeface="+mn-cs"/>
          </a:defRPr>
        </a:defPPr>
      </a:lstStyle>
    </a:txDef>
  </a:objectDefaults>
  <a:extraClrSchemeLst/>
</a:theme>
</file>

<file path=ppt/theme/theme5.xml><?xml version="1.0" encoding="utf-8"?>
<a:theme xmlns:a="http://schemas.openxmlformats.org/drawingml/2006/main" name="WHO-Europe-powerpoint-template-2010">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University of Melbourne-Layout B">
  <a:themeElements>
    <a:clrScheme name="University of Melbourne">
      <a:dk1>
        <a:sysClr val="windowText" lastClr="000000"/>
      </a:dk1>
      <a:lt1>
        <a:sysClr val="window" lastClr="FFFFFF"/>
      </a:lt1>
      <a:dk2>
        <a:srgbClr val="094183"/>
      </a:dk2>
      <a:lt2>
        <a:srgbClr val="FFFFFF"/>
      </a:lt2>
      <a:accent1>
        <a:srgbClr val="094183"/>
      </a:accent1>
      <a:accent2>
        <a:srgbClr val="4597AD"/>
      </a:accent2>
      <a:accent3>
        <a:srgbClr val="6DAF7F"/>
      </a:accent3>
      <a:accent4>
        <a:srgbClr val="5D7FBE"/>
      </a:accent4>
      <a:accent5>
        <a:srgbClr val="DDAD6A"/>
      </a:accent5>
      <a:accent6>
        <a:srgbClr val="D1694C"/>
      </a:accent6>
      <a:hlink>
        <a:srgbClr val="000000"/>
      </a:hlink>
      <a:folHlink>
        <a:srgbClr val="000000"/>
      </a:folHlink>
    </a:clrScheme>
    <a:fontScheme name="University of Melbourne">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M PowerPoint template 4x3" id="{BDD74A5E-40DF-4BE2-A2E2-8F4B3D2BF403}" vid="{AB3D5D72-B3B0-4A06-B75C-2C108C82FEA1}"/>
    </a:ext>
  </a:extLst>
</a:theme>
</file>

<file path=ppt/theme/theme8.xml><?xml version="1.0" encoding="utf-8"?>
<a:theme xmlns:a="http://schemas.openxmlformats.org/drawingml/2006/main" name="accessible-template-2016">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JHSPH-template-15Sept2016.potx" id="{442424CA-C500-428F-9CBB-C6C991DB224E}" vid="{84038321-36E3-4E6F-9E71-3AE8C8DCA292}"/>
    </a:ext>
  </a:ext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NYU Langone Health Theme 3 White Cover White Interior">
  <a:themeElements>
    <a:clrScheme name="NYU Langone Muted Office Colors">
      <a:dk1>
        <a:srgbClr val="53565A"/>
      </a:dk1>
      <a:lt1>
        <a:srgbClr val="FFFFFF"/>
      </a:lt1>
      <a:dk2>
        <a:srgbClr val="580F8B"/>
      </a:dk2>
      <a:lt2>
        <a:srgbClr val="D9D9D6"/>
      </a:lt2>
      <a:accent1>
        <a:srgbClr val="580F8B"/>
      </a:accent1>
      <a:accent2>
        <a:srgbClr val="BD9B60"/>
      </a:accent2>
      <a:accent3>
        <a:srgbClr val="007398"/>
      </a:accent3>
      <a:accent4>
        <a:srgbClr val="E8927C"/>
      </a:accent4>
      <a:accent5>
        <a:srgbClr val="006C5B"/>
      </a:accent5>
      <a:accent6>
        <a:srgbClr val="688197"/>
      </a:accent6>
      <a:hlink>
        <a:srgbClr val="0000FF"/>
      </a:hlink>
      <a:folHlink>
        <a:srgbClr val="00EBFF"/>
      </a:folHlink>
    </a:clrScheme>
    <a:fontScheme name="NYU Langone Offic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952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err="1" smtClean="0">
            <a:solidFill>
              <a:schemeClr val="tx1"/>
            </a:solidFill>
          </a:defRPr>
        </a:defPPr>
      </a:lstStyle>
    </a:txDef>
  </a:objectDefaults>
  <a:extraClrSchemeLst/>
  <a:extLst>
    <a:ext uri="{05A4C25C-085E-4340-85A3-A5531E510DB2}">
      <thm15:themeFamily xmlns:thm15="http://schemas.microsoft.com/office/thememl/2012/main" name="Presentation73" id="{28463F42-BDB7-9A4B-8D36-2ED79CD8FF55}" vid="{610928F3-D14D-F94A-A940-061420FBAEC5}"/>
    </a:ext>
  </a:extLst>
</a:theme>
</file>

<file path=ppt/theme/theme1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1B745CA67ECC145B1B309DF1F12CD23" ma:contentTypeVersion="8" ma:contentTypeDescription="Create a new document." ma:contentTypeScope="" ma:versionID="3e2ffbb3e9d53afb5fe1ae89771b7272">
  <xsd:schema xmlns:xsd="http://www.w3.org/2001/XMLSchema" xmlns:xs="http://www.w3.org/2001/XMLSchema" xmlns:p="http://schemas.microsoft.com/office/2006/metadata/properties" xmlns:ns3="fa727b21-32ad-4597-99b3-6f84f6c1a1db" targetNamespace="http://schemas.microsoft.com/office/2006/metadata/properties" ma:root="true" ma:fieldsID="8aa1267dfb5bd3145a9fd655be9e99e4" ns3:_="">
    <xsd:import namespace="fa727b21-32ad-4597-99b3-6f84f6c1a1db"/>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727b21-32ad-4597-99b3-6f84f6c1a1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6F745D0-FF8A-4EFD-B7BC-E29196439BF2}">
  <ds:schemaRefs>
    <ds:schemaRef ds:uri="http://schemas.microsoft.com/sharepoint/v3/contenttype/forms"/>
  </ds:schemaRefs>
</ds:datastoreItem>
</file>

<file path=customXml/itemProps2.xml><?xml version="1.0" encoding="utf-8"?>
<ds:datastoreItem xmlns:ds="http://schemas.openxmlformats.org/officeDocument/2006/customXml" ds:itemID="{801B6F38-1130-407F-B300-E48726F25B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727b21-32ad-4597-99b3-6f84f6c1a1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5A38D5-FC4F-4DA7-B1F3-982B2D6CB09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392</TotalTime>
  <Words>1159</Words>
  <Application>Microsoft Office PowerPoint</Application>
  <PresentationFormat>Widescreen</PresentationFormat>
  <Paragraphs>220</Paragraphs>
  <Slides>47</Slides>
  <Notes>15</Notes>
  <HiddenSlides>0</HiddenSlides>
  <MMClips>0</MMClips>
  <ScaleCrop>false</ScaleCrop>
  <HeadingPairs>
    <vt:vector size="8" baseType="variant">
      <vt:variant>
        <vt:lpstr>Fonts Used</vt:lpstr>
      </vt:variant>
      <vt:variant>
        <vt:i4>13</vt:i4>
      </vt:variant>
      <vt:variant>
        <vt:lpstr>Theme</vt:lpstr>
      </vt:variant>
      <vt:variant>
        <vt:i4>15</vt:i4>
      </vt:variant>
      <vt:variant>
        <vt:lpstr>Embedded OLE Servers</vt:lpstr>
      </vt:variant>
      <vt:variant>
        <vt:i4>1</vt:i4>
      </vt:variant>
      <vt:variant>
        <vt:lpstr>Slide Titles</vt:lpstr>
      </vt:variant>
      <vt:variant>
        <vt:i4>47</vt:i4>
      </vt:variant>
    </vt:vector>
  </HeadingPairs>
  <TitlesOfParts>
    <vt:vector size="76" baseType="lpstr">
      <vt:lpstr>Arial</vt:lpstr>
      <vt:lpstr>Bookman Old Style</vt:lpstr>
      <vt:lpstr>Calibri</vt:lpstr>
      <vt:lpstr>Calibri Light</vt:lpstr>
      <vt:lpstr>Cambria</vt:lpstr>
      <vt:lpstr>Century Gothic</vt:lpstr>
      <vt:lpstr>Georgia</vt:lpstr>
      <vt:lpstr>Lucida Grande</vt:lpstr>
      <vt:lpstr>Times</vt:lpstr>
      <vt:lpstr>Times New Roman</vt:lpstr>
      <vt:lpstr>Trebuchet MS</vt:lpstr>
      <vt:lpstr>Verdana</vt:lpstr>
      <vt:lpstr>Wingdings</vt:lpstr>
      <vt:lpstr>Office Theme</vt:lpstr>
      <vt:lpstr>Blank Presentation</vt:lpstr>
      <vt:lpstr>1_Office Theme</vt:lpstr>
      <vt:lpstr>13_Office Theme</vt:lpstr>
      <vt:lpstr>WHO-Europe-powerpoint-template-2010</vt:lpstr>
      <vt:lpstr>8_Office Theme</vt:lpstr>
      <vt:lpstr>University of Melbourne-Layout B</vt:lpstr>
      <vt:lpstr>accessible-template-2016</vt:lpstr>
      <vt:lpstr>2_Office Theme</vt:lpstr>
      <vt:lpstr>9_Office Theme</vt:lpstr>
      <vt:lpstr>1_Blank Presentation</vt:lpstr>
      <vt:lpstr>10_Office Theme</vt:lpstr>
      <vt:lpstr>4_Office Theme</vt:lpstr>
      <vt:lpstr>NYU Langone Health Theme 3 White Cover White Interior</vt:lpstr>
      <vt:lpstr>5_Office Theme</vt:lpstr>
      <vt:lpstr>Document</vt:lpstr>
      <vt:lpstr> </vt:lpstr>
      <vt:lpstr>Summary of talk</vt:lpstr>
      <vt:lpstr>“Reverse innovations” – from LMIC to HIC</vt:lpstr>
      <vt:lpstr>1. Why the need to study Implementation?</vt:lpstr>
      <vt:lpstr>Global Health Challenges are Wicked Problems</vt:lpstr>
      <vt:lpstr>PowerPoint Presentation</vt:lpstr>
      <vt:lpstr>The evidence-practice gap</vt:lpstr>
      <vt:lpstr>Background - The evidence-practice gap</vt:lpstr>
      <vt:lpstr>PowerPoint Presentation</vt:lpstr>
      <vt:lpstr>PowerPoint Presentation</vt:lpstr>
      <vt:lpstr>A Proposition</vt:lpstr>
      <vt:lpstr>Why? Common Findings About Implementation</vt:lpstr>
      <vt:lpstr>Why is Research on Implementation Needed?</vt:lpstr>
      <vt:lpstr>2. Implementation Science (IS) – What is it? </vt:lpstr>
      <vt:lpstr>Implementation Science/Research:  Key Characteristics</vt:lpstr>
      <vt:lpstr>Lots of definitions – a very popular one…</vt:lpstr>
      <vt:lpstr>PowerPoint Presentation</vt:lpstr>
      <vt:lpstr>PowerPoint Presentation</vt:lpstr>
      <vt:lpstr>Implementation Research involves lots of different  fields, discipline and methods</vt:lpstr>
      <vt:lpstr>A Sea of Terms (and Circles)</vt:lpstr>
      <vt:lpstr>How is Implementation Research Used?</vt:lpstr>
      <vt:lpstr>IS Continuum – The evidenc translation pipeline</vt:lpstr>
      <vt:lpstr>Continuum of Implementation Research</vt:lpstr>
      <vt:lpstr>Many Theories, Methods and Hybrid Designs Utilized in Implementation Science</vt:lpstr>
      <vt:lpstr>Key Implementation Outcome Variables</vt:lpstr>
      <vt:lpstr>Implementation research should be embedded into policy and practice system </vt:lpstr>
      <vt:lpstr>The defining characteristics of implementation research are:</vt:lpstr>
      <vt:lpstr>PowerPoint Presentation</vt:lpstr>
      <vt:lpstr>3. Global learnings about how to develop national/global capacity in IS </vt:lpstr>
      <vt:lpstr>PowerPoint Presentation</vt:lpstr>
      <vt:lpstr>PowerPoint Presentation</vt:lpstr>
      <vt:lpstr>WHO Guide – Framework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Recommendations for Australian context</vt:lpstr>
      <vt:lpstr>PowerPoint Presentation</vt:lpstr>
      <vt:lpstr>How to  build more implementation science capacity between Australian research, policy and clinical/public health practice in Australia?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Brian Oldenburg</dc:creator>
  <cp:lastModifiedBy>Brian Oldenburg</cp:lastModifiedBy>
  <cp:revision>7</cp:revision>
  <dcterms:created xsi:type="dcterms:W3CDTF">2019-02-12T03:47:33Z</dcterms:created>
  <dcterms:modified xsi:type="dcterms:W3CDTF">2019-11-04T08:43:06Z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0x01010061B745CA67ECC145B1B309DF1F12CD23</vt:lpwstr>
  </property>
</Properties>
</file>